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Lst>
  <p:sldSz cx="13004800" cy="9753600"/>
  <p:notesSz cx="6858000" cy="9144000"/>
  <p:defaultTextStyle>
    <a:lvl1pPr algn="ctr" defTabSz="584200">
      <a:defRPr sz="3200" cap="all">
        <a:solidFill>
          <a:srgbClr val="5C89A5"/>
        </a:solidFill>
        <a:latin typeface="+mj-lt"/>
        <a:ea typeface="+mj-ea"/>
        <a:cs typeface="+mj-cs"/>
        <a:sym typeface="Helvetica Neue Bold Condensed"/>
      </a:defRPr>
    </a:lvl1pPr>
    <a:lvl2pPr indent="342900" algn="ctr" defTabSz="584200">
      <a:defRPr sz="3200" cap="all">
        <a:solidFill>
          <a:srgbClr val="5C89A5"/>
        </a:solidFill>
        <a:latin typeface="+mj-lt"/>
        <a:ea typeface="+mj-ea"/>
        <a:cs typeface="+mj-cs"/>
        <a:sym typeface="Helvetica Neue Bold Condensed"/>
      </a:defRPr>
    </a:lvl2pPr>
    <a:lvl3pPr indent="685800" algn="ctr" defTabSz="584200">
      <a:defRPr sz="3200" cap="all">
        <a:solidFill>
          <a:srgbClr val="5C89A5"/>
        </a:solidFill>
        <a:latin typeface="+mj-lt"/>
        <a:ea typeface="+mj-ea"/>
        <a:cs typeface="+mj-cs"/>
        <a:sym typeface="Helvetica Neue Bold Condensed"/>
      </a:defRPr>
    </a:lvl3pPr>
    <a:lvl4pPr indent="1028700" algn="ctr" defTabSz="584200">
      <a:defRPr sz="3200" cap="all">
        <a:solidFill>
          <a:srgbClr val="5C89A5"/>
        </a:solidFill>
        <a:latin typeface="+mj-lt"/>
        <a:ea typeface="+mj-ea"/>
        <a:cs typeface="+mj-cs"/>
        <a:sym typeface="Helvetica Neue Bold Condensed"/>
      </a:defRPr>
    </a:lvl4pPr>
    <a:lvl5pPr indent="1371600" algn="ctr" defTabSz="584200">
      <a:defRPr sz="3200" cap="all">
        <a:solidFill>
          <a:srgbClr val="5C89A5"/>
        </a:solidFill>
        <a:latin typeface="+mj-lt"/>
        <a:ea typeface="+mj-ea"/>
        <a:cs typeface="+mj-cs"/>
        <a:sym typeface="Helvetica Neue Bold Condensed"/>
      </a:defRPr>
    </a:lvl5pPr>
    <a:lvl6pPr indent="1714500" algn="ctr" defTabSz="584200">
      <a:defRPr sz="3200" cap="all">
        <a:solidFill>
          <a:srgbClr val="5C89A5"/>
        </a:solidFill>
        <a:latin typeface="+mj-lt"/>
        <a:ea typeface="+mj-ea"/>
        <a:cs typeface="+mj-cs"/>
        <a:sym typeface="Helvetica Neue Bold Condensed"/>
      </a:defRPr>
    </a:lvl6pPr>
    <a:lvl7pPr indent="2057400" algn="ctr" defTabSz="584200">
      <a:defRPr sz="3200" cap="all">
        <a:solidFill>
          <a:srgbClr val="5C89A5"/>
        </a:solidFill>
        <a:latin typeface="+mj-lt"/>
        <a:ea typeface="+mj-ea"/>
        <a:cs typeface="+mj-cs"/>
        <a:sym typeface="Helvetica Neue Bold Condensed"/>
      </a:defRPr>
    </a:lvl7pPr>
    <a:lvl8pPr indent="2400300" algn="ctr" defTabSz="584200">
      <a:defRPr sz="3200" cap="all">
        <a:solidFill>
          <a:srgbClr val="5C89A5"/>
        </a:solidFill>
        <a:latin typeface="+mj-lt"/>
        <a:ea typeface="+mj-ea"/>
        <a:cs typeface="+mj-cs"/>
        <a:sym typeface="Helvetica Neue Bold Condensed"/>
      </a:defRPr>
    </a:lvl8pPr>
    <a:lvl9pPr indent="2743200" algn="ctr" defTabSz="584200">
      <a:defRPr sz="3200" cap="all">
        <a:solidFill>
          <a:srgbClr val="5C89A5"/>
        </a:solidFill>
        <a:latin typeface="+mj-lt"/>
        <a:ea typeface="+mj-ea"/>
        <a:cs typeface="+mj-cs"/>
        <a:sym typeface="Helvetica Neue Bold Condense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Col>
    <a:lastRow>
      <a:tcTxStyle>
        <a:font>
          <a:latin typeface="Helvetica Neue"/>
          <a:ea typeface="Helvetica Neue"/>
          <a:cs typeface="Helvetica Neue"/>
        </a:font>
        <a:srgbClr val="818181"/>
      </a:tcTxStyle>
      <a:tcStyle>
        <a:tcBdr>
          <a:left>
            <a:ln w="12700" cap="flat">
              <a:solidFill>
                <a:srgbClr val="A1A3A7"/>
              </a:solidFill>
              <a:prstDash val="solid"/>
              <a:miter lim="400000"/>
            </a:ln>
          </a:left>
          <a:right>
            <a:ln w="12700" cap="flat">
              <a:solidFill>
                <a:srgbClr val="A1A3A7"/>
              </a:solidFill>
              <a:prstDash val="solid"/>
              <a:miter lim="400000"/>
            </a:ln>
          </a:right>
          <a:top>
            <a:ln w="25400" cap="flat">
              <a:solidFill>
                <a:srgbClr val="66635E"/>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A1A3A7"/>
              </a:solidFill>
              <a:prstDash val="solid"/>
              <a:miter lim="400000"/>
            </a:ln>
          </a:left>
          <a:right>
            <a:ln w="12700" cap="flat">
              <a:solidFill>
                <a:srgbClr val="A1A3A7"/>
              </a:solidFill>
              <a:prstDash val="solid"/>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12700" cap="flat">
              <a:solidFill>
                <a:srgbClr val="A1A3A7"/>
              </a:solidFill>
              <a:prstDash val="solid"/>
              <a:miter lim="400000"/>
            </a:ln>
          </a:insideV>
        </a:tcBdr>
      </a:tcStyle>
    </a:firstRow>
  </a:tblStyle>
  <a:tblStyle styleId="{C7B018BB-80A7-4F77-B60F-C8B233D01FF8}" styleName="">
    <a:tblBg/>
    <a:wholeTbl>
      <a:tcTxStyle>
        <a:font>
          <a:latin typeface="Helvetica Neue"/>
          <a:ea typeface="Helvetica Neue"/>
          <a:cs typeface="Helvetica Neue"/>
        </a:font>
        <a:srgbClr val="818181"/>
      </a:tcTxStyle>
      <a:tcStyle>
        <a:tcBdr>
          <a:left>
            <a:ln w="12700" cap="flat">
              <a:solidFill>
                <a:srgbClr val="D6D5CB"/>
              </a:solidFill>
              <a:prstDash val="solid"/>
              <a:miter lim="400000"/>
            </a:ln>
          </a:left>
          <a:right>
            <a:ln w="12700" cap="flat">
              <a:solidFill>
                <a:srgbClr val="D6D5CB"/>
              </a:solidFill>
              <a:prstDash val="solid"/>
              <a:miter lim="400000"/>
            </a:ln>
          </a:right>
          <a:top>
            <a:ln w="12700" cap="flat">
              <a:solidFill>
                <a:srgbClr val="D6D5CB"/>
              </a:solidFill>
              <a:prstDash val="solid"/>
              <a:miter lim="400000"/>
            </a:ln>
          </a:top>
          <a:bottom>
            <a:ln w="12700" cap="flat">
              <a:solidFill>
                <a:srgbClr val="D6D5CB"/>
              </a:solidFill>
              <a:prstDash val="solid"/>
              <a:miter lim="400000"/>
            </a:ln>
          </a:bottom>
          <a:insideH>
            <a:ln w="12700" cap="flat">
              <a:solidFill>
                <a:srgbClr val="D6D5CB"/>
              </a:solidFill>
              <a:prstDash val="solid"/>
              <a:miter lim="400000"/>
            </a:ln>
          </a:insideH>
          <a:insideV>
            <a:ln w="12700" cap="flat">
              <a:solidFill>
                <a:srgbClr val="D6D5CB"/>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D6D5CB"/>
              </a:solidFill>
              <a:prstDash val="solid"/>
              <a:miter lim="400000"/>
            </a:ln>
          </a:insideH>
          <a:insideV>
            <a:ln w="12700" cap="flat">
              <a:noFill/>
              <a:miter lim="400000"/>
            </a:ln>
          </a:insideV>
        </a:tcBdr>
      </a:tcStyle>
    </a:firstRow>
  </a:tblStyle>
  <a:tblStyle styleId="{EEE7283C-3CF3-47DC-8721-378D4A62B228}" styleName="">
    <a:tblBg/>
    <a:wholeTbl>
      <a:tcTxStyle>
        <a:font>
          <a:latin typeface="Helvetica Neue"/>
          <a:ea typeface="Helvetica Neue"/>
          <a:cs typeface="Helvetica Neue"/>
        </a:font>
        <a:srgbClr val="818181"/>
      </a:tcTxStyle>
      <a:tcStyle>
        <a:tcBdr>
          <a:left>
            <a:ln w="12700" cap="flat">
              <a:solidFill>
                <a:srgbClr val="87660F">
                  <a:alpha val="85000"/>
                </a:srgbClr>
              </a:solidFill>
              <a:prstDash val="solid"/>
              <a:miter lim="400000"/>
            </a:ln>
          </a:left>
          <a:right>
            <a:ln w="12700" cap="flat">
              <a:solidFill>
                <a:srgbClr val="87660F">
                  <a:alpha val="85000"/>
                </a:srgbClr>
              </a:solidFill>
              <a:prstDash val="solid"/>
              <a:miter lim="400000"/>
            </a:ln>
          </a:right>
          <a:top>
            <a:ln w="12700" cap="flat">
              <a:solidFill>
                <a:srgbClr val="87660F">
                  <a:alpha val="85000"/>
                </a:srgbClr>
              </a:solidFill>
              <a:prstDash val="solid"/>
              <a:miter lim="400000"/>
            </a:ln>
          </a:top>
          <a:bottom>
            <a:ln w="12700" cap="flat">
              <a:solidFill>
                <a:srgbClr val="87660F">
                  <a:alpha val="85000"/>
                </a:srgbClr>
              </a:solidFill>
              <a:prstDash val="solid"/>
              <a:miter lim="400000"/>
            </a:ln>
          </a:bottom>
          <a:insideH>
            <a:ln w="12700" cap="flat">
              <a:solidFill>
                <a:srgbClr val="87660F">
                  <a:alpha val="85000"/>
                </a:srgbClr>
              </a:solidFill>
              <a:prstDash val="solid"/>
              <a:miter lim="400000"/>
            </a:ln>
          </a:insideH>
          <a:insideV>
            <a:ln w="12700" cap="flat">
              <a:solidFill>
                <a:srgbClr val="87660F">
                  <a:alpha val="85000"/>
                </a:srgbClr>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solidFill>
                <a:srgbClr val="87660F"/>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D6D5CB"/>
              </a:solidFill>
              <a:prstDash val="solid"/>
              <a:miter lim="400000"/>
            </a:ln>
          </a:insideV>
        </a:tcBdr>
      </a:tcStyle>
    </a:firstCol>
    <a:lastRow>
      <a:tcTxStyle>
        <a:font>
          <a:latin typeface="Helvetica Neue"/>
          <a:ea typeface="Helvetica Neue"/>
          <a:cs typeface="Helvetica Neue"/>
        </a:font>
        <a:srgbClr val="818181"/>
      </a:tcTxStyle>
      <a:tcStyle>
        <a:tcBdr>
          <a:left>
            <a:ln w="12700" cap="flat">
              <a:noFill/>
              <a:miter lim="400000"/>
            </a:ln>
          </a:left>
          <a:right>
            <a:ln w="12700" cap="flat">
              <a:noFill/>
              <a:miter lim="400000"/>
            </a:ln>
          </a:right>
          <a:top>
            <a:ln w="25400" cap="flat">
              <a:solidFill>
                <a:srgbClr val="87660F"/>
              </a:solidFill>
              <a:prstDash val="solid"/>
              <a:miter lim="400000"/>
            </a:ln>
          </a:top>
          <a:bottom>
            <a:ln w="12700" cap="flat">
              <a:solidFill>
                <a:srgbClr val="87660F"/>
              </a:solidFill>
              <a:prstDash val="solid"/>
              <a:miter lim="400000"/>
            </a:ln>
          </a:bottom>
          <a:insideH>
            <a:ln w="12700" cap="flat">
              <a:noFill/>
              <a:miter lim="400000"/>
            </a:ln>
          </a:insideH>
          <a:insideV>
            <a:ln w="12700" cap="flat">
              <a:noFill/>
              <a:miter lim="400000"/>
            </a:ln>
          </a:insideV>
        </a:tcBdr>
        <a:fill>
          <a:noFill/>
        </a:fill>
      </a:tcStyle>
    </a:lastRow>
    <a:firstRow>
      <a:tcTxStyle>
        <a:font>
          <a:latin typeface="Helvetica Neue"/>
          <a:ea typeface="Helvetica Neue"/>
          <a:cs typeface="Helvetica Neue"/>
        </a:font>
        <a:srgbClr val="FFFFFF"/>
      </a:tcTxStyle>
      <a:tcStyle>
        <a:tcBdr>
          <a:left>
            <a:ln w="12700" cap="flat">
              <a:solidFill>
                <a:srgbClr val="87660E">
                  <a:alpha val="85000"/>
                </a:srgbClr>
              </a:solidFill>
              <a:prstDash val="solid"/>
              <a:miter lim="400000"/>
            </a:ln>
          </a:left>
          <a:right>
            <a:ln w="12700" cap="flat">
              <a:solidFill>
                <a:srgbClr val="87660E">
                  <a:alpha val="85000"/>
                </a:srgbClr>
              </a:solidFill>
              <a:prstDash val="solid"/>
              <a:miter lim="400000"/>
            </a:ln>
          </a:right>
          <a:top>
            <a:ln w="12700" cap="flat">
              <a:solidFill>
                <a:srgbClr val="87660F"/>
              </a:solidFill>
              <a:prstDash val="solid"/>
              <a:miter lim="400000"/>
            </a:ln>
          </a:top>
          <a:bottom>
            <a:ln w="12700" cap="flat">
              <a:noFill/>
              <a:miter lim="400000"/>
            </a:ln>
          </a:bottom>
          <a:insideH>
            <a:ln w="12700" cap="flat">
              <a:solidFill>
                <a:srgbClr val="87660E">
                  <a:alpha val="85000"/>
                </a:srgbClr>
              </a:solidFill>
              <a:prstDash val="solid"/>
              <a:miter lim="400000"/>
            </a:ln>
          </a:insideH>
          <a:insideV>
            <a:ln w="12700" cap="flat">
              <a:solidFill>
                <a:srgbClr val="87660E">
                  <a:alpha val="85000"/>
                </a:srgbClr>
              </a:solidFill>
              <a:prstDash val="solid"/>
              <a:miter lim="400000"/>
            </a:ln>
          </a:insideV>
        </a:tcBdr>
      </a:tcStyle>
    </a:firstRow>
  </a:tblStyle>
  <a:tblStyle styleId="{CF821DB8-F4EB-4A41-A1BA-3FCAFE7338EE}" styleName="">
    <a:tblBg/>
    <a:wholeTbl>
      <a:tcTxStyle>
        <a:font>
          <a:latin typeface="Helvetica Neue"/>
          <a:ea typeface="Helvetica Neue"/>
          <a:cs typeface="Helvetica Neue"/>
        </a:font>
        <a:srgbClr val="818181"/>
      </a:tcTxStyle>
      <a:tcStyle>
        <a:tcBdr>
          <a:left>
            <a:ln w="25400" cap="rnd">
              <a:solidFill>
                <a:srgbClr val="A2A1A6"/>
              </a:solidFill>
              <a:custDash>
                <a:ds d="100000" sp="200000"/>
              </a:custDash>
              <a:miter lim="400000"/>
            </a:ln>
          </a:left>
          <a:right>
            <a:ln w="25400" cap="rnd">
              <a:solidFill>
                <a:srgbClr val="A2A1A6"/>
              </a:solidFill>
              <a:custDash>
                <a:ds d="100000" sp="200000"/>
              </a:custDash>
              <a:miter lim="400000"/>
            </a:ln>
          </a:right>
          <a:top>
            <a:ln w="12700" cap="flat">
              <a:solidFill>
                <a:srgbClr val="A1A3A7"/>
              </a:solidFill>
              <a:prstDash val="solid"/>
              <a:miter lim="400000"/>
            </a:ln>
          </a:top>
          <a:bottom>
            <a:ln w="12700" cap="flat">
              <a:solidFill>
                <a:srgbClr val="A1A3A7"/>
              </a:solidFill>
              <a:prstDash val="solid"/>
              <a:miter lim="400000"/>
            </a:ln>
          </a:bottom>
          <a:insideH>
            <a:ln w="12700" cap="flat">
              <a:solidFill>
                <a:srgbClr val="A1A3A7"/>
              </a:solidFill>
              <a:prstDash val="solid"/>
              <a:miter lim="400000"/>
            </a:ln>
          </a:insideH>
          <a:insideV>
            <a:ln w="25400" cap="rnd">
              <a:solidFill>
                <a:srgbClr val="A2A1A6"/>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lastRow>
    <a:firstRow>
      <a:tcTxStyle>
        <a:font>
          <a:latin typeface="Helvetica Neue"/>
          <a:ea typeface="Helvetica Neue"/>
          <a:cs typeface="Helvetica Neue"/>
        </a:font>
        <a:srgbClr val="FFFFFF"/>
      </a:tcTxStyle>
      <a:tcStyle>
        <a:tcBdr>
          <a:left>
            <a:ln w="25400" cap="rnd">
              <a:solidFill>
                <a:srgbClr val="A1A3A7"/>
              </a:solidFill>
              <a:custDash>
                <a:ds d="100000" sp="200000"/>
              </a:custDash>
              <a:miter lim="400000"/>
            </a:ln>
          </a:left>
          <a:right>
            <a:ln w="25400" cap="rnd">
              <a:solidFill>
                <a:srgbClr val="A1A3A7"/>
              </a:solidFill>
              <a:custDash>
                <a:ds d="100000" sp="200000"/>
              </a:custDash>
              <a:miter lim="400000"/>
            </a:ln>
          </a:right>
          <a:top>
            <a:ln w="12700" cap="flat">
              <a:noFill/>
              <a:miter lim="400000"/>
            </a:ln>
          </a:top>
          <a:bottom>
            <a:ln w="12700" cap="flat">
              <a:noFill/>
              <a:miter lim="400000"/>
            </a:ln>
          </a:bottom>
          <a:insideH>
            <a:ln w="12700" cap="flat">
              <a:noFill/>
              <a:miter lim="400000"/>
            </a:ln>
          </a:insideH>
          <a:insideV>
            <a:ln w="25400" cap="rnd">
              <a:solidFill>
                <a:srgbClr val="A1A3A7"/>
              </a:solidFill>
              <a:custDash>
                <a:ds d="100000" sp="200000"/>
              </a:custDash>
              <a:miter lim="400000"/>
            </a:ln>
          </a:insideV>
        </a:tcBdr>
      </a:tcStyle>
    </a:firstRow>
  </a:tblStyle>
  <a:tblStyle styleId="{33BA23B1-9221-436E-865A-0063620EA4FD}" styleName="">
    <a:tblBg/>
    <a:wholeTbl>
      <a:tcTxStyle>
        <a:font>
          <a:latin typeface="Helvetica Neue"/>
          <a:ea typeface="Helvetica Neue"/>
          <a:cs typeface="Helvetica Neue"/>
        </a:font>
        <a:srgbClr val="818181"/>
      </a:tcTxStyle>
      <a:tcStyle>
        <a:tcBdr>
          <a:left>
            <a:ln w="12700" cap="flat">
              <a:solidFill>
                <a:srgbClr val="AEADA0"/>
              </a:solidFill>
              <a:prstDash val="solid"/>
              <a:miter lim="400000"/>
            </a:ln>
          </a:left>
          <a:right>
            <a:ln w="12700" cap="flat">
              <a:solidFill>
                <a:srgbClr val="AEADA0"/>
              </a:solidFill>
              <a:prstDash val="solid"/>
              <a:miter lim="400000"/>
            </a:ln>
          </a:right>
          <a:top>
            <a:ln w="12700" cap="flat">
              <a:solidFill>
                <a:srgbClr val="AEADA0"/>
              </a:solidFill>
              <a:prstDash val="solid"/>
              <a:miter lim="400000"/>
            </a:ln>
          </a:top>
          <a:bottom>
            <a:ln w="12700" cap="flat">
              <a:solidFill>
                <a:srgbClr val="AEADA0"/>
              </a:solidFill>
              <a:prstDash val="solid"/>
              <a:miter lim="400000"/>
            </a:ln>
          </a:bottom>
          <a:insideH>
            <a:ln w="12700" cap="flat">
              <a:solidFill>
                <a:srgbClr val="AEADA0"/>
              </a:solidFill>
              <a:prstDash val="solid"/>
              <a:miter lim="400000"/>
            </a:ln>
          </a:insideH>
          <a:insideV>
            <a:ln w="12700" cap="flat">
              <a:solidFill>
                <a:srgbClr val="AEADA0"/>
              </a:solidFill>
              <a:prstDash val="solid"/>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Col>
    <a:la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lastRow>
    <a:firstRow>
      <a:tcTxStyle>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tcStyle>
    </a:firstRow>
  </a:tblStyle>
  <a:tblStyle styleId="{2708684C-4D16-4618-839F-0558EEFCDFE6}" styleName="">
    <a:tblBg/>
    <a:wholeTbl>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rnd">
              <a:solidFill>
                <a:srgbClr val="83827D"/>
              </a:solidFill>
              <a:custDash>
                <a:ds d="100000" sp="200000"/>
              </a:custDash>
              <a:miter lim="400000"/>
            </a:ln>
          </a:insideV>
        </a:tcBdr>
        <a:fill>
          <a:noFill/>
        </a:fill>
      </a:tcStyle>
    </a:wholeTbl>
    <a:band2H>
      <a:tcTxStyle/>
      <a:tcStyle>
        <a:tcBdr/>
        <a:fill>
          <a:solidFill>
            <a:srgbClr val="91908C">
              <a:alpha val="15000"/>
            </a:srgbClr>
          </a:solidFill>
        </a:fill>
      </a:tcStyle>
    </a:band2H>
    <a:firstCol>
      <a:tcTxStyle>
        <a:font>
          <a:latin typeface="Helvetica Neue"/>
          <a:ea typeface="Helvetica Neue"/>
          <a:cs typeface="Helvetica Neue"/>
        </a:font>
        <a:srgbClr val="818181"/>
      </a:tcTxStyle>
      <a:tcStyle>
        <a:tcBdr>
          <a:left>
            <a:ln w="12700" cap="flat">
              <a:noFill/>
              <a:miter lim="400000"/>
            </a:ln>
          </a:left>
          <a:right>
            <a:ln w="25400" cap="flat">
              <a:solidFill>
                <a:srgbClr val="83827D"/>
              </a:solidFill>
              <a:prstDash val="solid"/>
              <a:miter lim="400000"/>
            </a:ln>
          </a:right>
          <a:top>
            <a:ln w="25400" cap="rnd">
              <a:solidFill>
                <a:srgbClr val="83827D"/>
              </a:solidFill>
              <a:custDash>
                <a:ds d="100000" sp="200000"/>
              </a:custDash>
              <a:miter lim="400000"/>
            </a:ln>
          </a:top>
          <a:bottom>
            <a:ln w="25400" cap="rnd">
              <a:solidFill>
                <a:srgbClr val="83827D"/>
              </a:solidFill>
              <a:custDash>
                <a:ds d="100000" sp="200000"/>
              </a:custDash>
              <a:miter lim="400000"/>
            </a:ln>
          </a:bottom>
          <a:insideH>
            <a:ln w="25400" cap="rnd">
              <a:solidFill>
                <a:srgbClr val="83827D"/>
              </a:solidFill>
              <a:custDash>
                <a:ds d="100000" sp="200000"/>
              </a:custDash>
              <a:miter lim="400000"/>
            </a:ln>
          </a:insideH>
          <a:insideV>
            <a:ln w="25400" cap="flat">
              <a:solidFill>
                <a:srgbClr val="83827D"/>
              </a:solidFill>
              <a:prstDash val="solid"/>
              <a:miter lim="400000"/>
            </a:ln>
          </a:insideV>
        </a:tcBdr>
        <a:fill>
          <a:noFill/>
        </a:fill>
      </a:tcStyle>
    </a:firstCol>
    <a:la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25400" cap="flat">
              <a:solidFill>
                <a:srgbClr val="83827D"/>
              </a:solidFill>
              <a:prstDash val="solid"/>
              <a:miter lim="400000"/>
            </a:ln>
          </a:top>
          <a:bottom>
            <a:ln w="12700" cap="flat">
              <a:noFill/>
              <a:miter lim="400000"/>
            </a:ln>
          </a:bottom>
          <a:insideH>
            <a:ln w="12700" cap="flat">
              <a:noFill/>
              <a:miter lim="400000"/>
            </a:ln>
          </a:insideH>
          <a:insideV>
            <a:ln w="25400" cap="rnd">
              <a:solidFill>
                <a:srgbClr val="83827D"/>
              </a:solidFill>
              <a:custDash>
                <a:ds d="100000" sp="200000"/>
              </a:custDash>
              <a:miter lim="400000"/>
            </a:ln>
          </a:insideV>
        </a:tcBdr>
        <a:fill>
          <a:noFill/>
        </a:fill>
      </a:tcStyle>
    </a:lastRow>
    <a:firstRow>
      <a:tcTxStyle>
        <a:font>
          <a:latin typeface="Helvetica Neue"/>
          <a:ea typeface="Helvetica Neue"/>
          <a:cs typeface="Helvetica Neue"/>
        </a:font>
        <a:srgbClr val="818181"/>
      </a:tcTxStyle>
      <a:tcStyle>
        <a:tcBdr>
          <a:left>
            <a:ln w="25400" cap="rnd">
              <a:solidFill>
                <a:srgbClr val="83827D"/>
              </a:solidFill>
              <a:custDash>
                <a:ds d="100000" sp="200000"/>
              </a:custDash>
              <a:miter lim="400000"/>
            </a:ln>
          </a:left>
          <a:right>
            <a:ln w="25400" cap="rnd">
              <a:solidFill>
                <a:srgbClr val="83827D"/>
              </a:solidFill>
              <a:custDash>
                <a:ds d="100000" sp="200000"/>
              </a:custDash>
              <a:miter lim="400000"/>
            </a:ln>
          </a:right>
          <a:top>
            <a:ln w="12700" cap="flat">
              <a:noFill/>
              <a:miter lim="400000"/>
            </a:ln>
          </a:top>
          <a:bottom>
            <a:ln w="25400" cap="flat">
              <a:solidFill>
                <a:srgbClr val="83827D"/>
              </a:solidFill>
              <a:prstDash val="solid"/>
              <a:miter lim="400000"/>
            </a:ln>
          </a:bottom>
          <a:insideH>
            <a:ln w="12700" cap="flat">
              <a:noFill/>
              <a:miter lim="400000"/>
            </a:ln>
          </a:insideH>
          <a:insideV>
            <a:ln w="25400" cap="rnd">
              <a:solidFill>
                <a:srgbClr val="83827D"/>
              </a:solidFill>
              <a:custDash>
                <a:ds d="100000" sp="200000"/>
              </a:custDash>
              <a:miter lim="400000"/>
            </a:ln>
          </a:insideV>
        </a:tcBdr>
        <a:fill>
          <a:noFill/>
        </a:fill>
      </a:tcStyle>
    </a:firstRow>
  </a:tblStyle>
  <a:tblStyle styleId="{8F44A2F1-9E1F-4B54-A3A2-5F16C0AD49E2}" styleName="">
    <a:tblBg/>
    <a:wholeTbl>
      <a:tcTxStyle b="off" i="off">
        <a:font>
          <a:latin typeface="Palatino"/>
          <a:ea typeface="Palatino"/>
          <a:cs typeface="Palatino"/>
        </a:font>
        <a:srgbClr val="515151"/>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fill>
          <a:noFill/>
        </a:fill>
      </a:tcStyle>
    </a:wholeTbl>
    <a:band2H>
      <a:tcTxStyle/>
      <a:tcStyle>
        <a:tcBdr/>
        <a:fill>
          <a:solidFill>
            <a:srgbClr val="81A5D4">
              <a:alpha val="15000"/>
            </a:srgbClr>
          </a:solidFill>
        </a:fill>
      </a:tcStyle>
    </a:band2H>
    <a:firstCol>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Col>
    <a:la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lastRow>
    <a:firstRow>
      <a:tcTxStyle b="off" i="off">
        <a:font>
          <a:latin typeface="Palatino"/>
          <a:ea typeface="Palatino"/>
          <a:cs typeface="Palatino"/>
        </a:font>
        <a:srgbClr val="F3F1D8"/>
      </a:tcTxStyle>
      <a:tcStyle>
        <a:tcBdr>
          <a:left>
            <a:ln w="25400" cap="flat">
              <a:solidFill>
                <a:srgbClr val="A9A9A4"/>
              </a:solidFill>
              <a:prstDash val="solid"/>
              <a:miter lim="400000"/>
            </a:ln>
          </a:left>
          <a:right>
            <a:ln w="25400" cap="flat">
              <a:solidFill>
                <a:srgbClr val="A9A9A4"/>
              </a:solidFill>
              <a:prstDash val="solid"/>
              <a:miter lim="400000"/>
            </a:ln>
          </a:right>
          <a:top>
            <a:ln w="25400" cap="flat">
              <a:solidFill>
                <a:srgbClr val="A9A9A4"/>
              </a:solidFill>
              <a:prstDash val="solid"/>
              <a:miter lim="400000"/>
            </a:ln>
          </a:top>
          <a:bottom>
            <a:ln w="25400" cap="flat">
              <a:solidFill>
                <a:srgbClr val="A9A9A4"/>
              </a:solidFill>
              <a:prstDash val="solid"/>
              <a:miter lim="400000"/>
            </a:ln>
          </a:bottom>
          <a:insideH>
            <a:ln w="25400" cap="flat">
              <a:solidFill>
                <a:srgbClr val="A9A9A4"/>
              </a:solidFill>
              <a:prstDash val="solid"/>
              <a:miter lim="400000"/>
            </a:ln>
          </a:insideH>
          <a:insideV>
            <a:ln w="25400" cap="flat">
              <a:solidFill>
                <a:srgbClr val="A9A9A4"/>
              </a:solidFill>
              <a:prstDash val="solid"/>
              <a:miter lim="400000"/>
            </a:ln>
          </a:insideV>
        </a:tcBdr>
      </a:tcStyle>
    </a:firstRow>
  </a:tblStyle>
  <a:tblStyle styleId="{D51ADE6A-740E-44AE-83CC-AE7238B6C88D}" styleName="">
    <a:tblBg/>
    <a:wholeTbl>
      <a:tcTxStyle b="off" i="off">
        <a:font>
          <a:latin typeface="Helvetica Neue"/>
          <a:ea typeface="Helvetica Neue"/>
          <a:cs typeface="Helvetica Neue"/>
        </a:font>
        <a:srgbClr val="818181"/>
      </a:tcTxStyle>
      <a:tcStyle>
        <a:tcBdr>
          <a:left>
            <a:ln w="25400" cap="flat">
              <a:solidFill>
                <a:srgbClr val="A2A1A6"/>
              </a:solidFill>
              <a:prstDash val="solid"/>
              <a:miter lim="400000"/>
            </a:ln>
          </a:left>
          <a:right>
            <a:ln w="25400" cap="flat">
              <a:solidFill>
                <a:srgbClr val="A2A1A6"/>
              </a:solidFill>
              <a:prstDash val="solid"/>
              <a:miter lim="400000"/>
            </a:ln>
          </a:right>
          <a:top>
            <a:ln w="25400" cap="flat">
              <a:solidFill>
                <a:srgbClr val="A2A1A6"/>
              </a:solidFill>
              <a:prstDash val="solid"/>
              <a:miter lim="400000"/>
            </a:ln>
          </a:top>
          <a:bottom>
            <a:ln w="25400" cap="flat">
              <a:solidFill>
                <a:srgbClr val="A2A1A6"/>
              </a:solidFill>
              <a:prstDash val="solid"/>
              <a:miter lim="400000"/>
            </a:ln>
          </a:bottom>
          <a:insideH>
            <a:ln w="25400" cap="flat">
              <a:solidFill>
                <a:srgbClr val="A2A1A6"/>
              </a:solidFill>
              <a:prstDash val="solid"/>
              <a:miter lim="400000"/>
            </a:ln>
          </a:insideH>
          <a:insideV>
            <a:ln w="25400" cap="flat">
              <a:solidFill>
                <a:srgbClr val="A2A1A6"/>
              </a:solidFill>
              <a:prstDash val="solid"/>
              <a:miter lim="400000"/>
            </a:ln>
          </a:insideV>
        </a:tcBdr>
        <a:fill>
          <a:noFill/>
        </a:fill>
      </a:tcStyle>
    </a:wholeTbl>
    <a:band2H>
      <a:tcTxStyle/>
      <a:tcStyle>
        <a:tcBdr/>
        <a:fill>
          <a:solidFill>
            <a:srgbClr val="91908C">
              <a:alpha val="15000"/>
            </a:srgbClr>
          </a:solidFill>
        </a:fill>
      </a:tcStyle>
    </a:band2H>
    <a:firstCol>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Col>
    <a:la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508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lastRow>
    <a:firstRow>
      <a:tcTxStyle b="off" i="off">
        <a:font>
          <a:latin typeface="Helvetica Neue"/>
          <a:ea typeface="Helvetica Neue"/>
          <a:cs typeface="Helvetica Neue"/>
        </a:font>
        <a:srgbClr val="FFFFFF"/>
      </a:tcTxStyle>
      <a:tcStyle>
        <a:tcBdr>
          <a:left>
            <a:ln w="25400" cap="flat">
              <a:solidFill>
                <a:srgbClr val="A1A3A7"/>
              </a:solidFill>
              <a:prstDash val="solid"/>
              <a:miter lim="400000"/>
            </a:ln>
          </a:left>
          <a:right>
            <a:ln w="25400" cap="flat">
              <a:solidFill>
                <a:srgbClr val="A1A3A7"/>
              </a:solidFill>
              <a:prstDash val="solid"/>
              <a:miter lim="400000"/>
            </a:ln>
          </a:right>
          <a:top>
            <a:ln w="25400" cap="flat">
              <a:solidFill>
                <a:srgbClr val="A1A3A7"/>
              </a:solidFill>
              <a:prstDash val="solid"/>
              <a:miter lim="400000"/>
            </a:ln>
          </a:top>
          <a:bottom>
            <a:ln w="25400" cap="flat">
              <a:solidFill>
                <a:srgbClr val="A1A3A7"/>
              </a:solidFill>
              <a:prstDash val="solid"/>
              <a:miter lim="400000"/>
            </a:ln>
          </a:bottom>
          <a:insideH>
            <a:ln w="25400" cap="flat">
              <a:solidFill>
                <a:srgbClr val="A1A3A7"/>
              </a:solidFill>
              <a:prstDash val="solid"/>
              <a:miter lim="400000"/>
            </a:ln>
          </a:insideH>
          <a:insideV>
            <a:ln w="25400" cap="flat">
              <a:solidFill>
                <a:srgbClr val="A1A3A7"/>
              </a:solidFill>
              <a:prstDash val="solid"/>
              <a:miter lim="400000"/>
            </a:ln>
          </a:insideV>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34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3" name="Shape 53"/>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4" name="Shape 54"/>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650441450"/>
      </p:ext>
    </p:extLst>
  </p:cSld>
  <p:clrMap bg1="lt1" tx1="dk1" bg2="lt2" tx2="dk2" accent1="accent1" accent2="accent2" accent3="accent3" accent4="accent4" accent5="accent5" accent6="accent6" hlink="hlink" folHlink="folHlink"/>
  <p:notesStyle>
    <a:lvl1pPr defTabSz="584200">
      <a:defRPr sz="2200">
        <a:latin typeface="Lucida Grande"/>
        <a:ea typeface="Lucida Grande"/>
        <a:cs typeface="Lucida Grande"/>
        <a:sym typeface="Lucida Grande"/>
      </a:defRPr>
    </a:lvl1pPr>
    <a:lvl2pPr indent="228600" defTabSz="584200">
      <a:defRPr sz="2200">
        <a:latin typeface="Lucida Grande"/>
        <a:ea typeface="Lucida Grande"/>
        <a:cs typeface="Lucida Grande"/>
        <a:sym typeface="Lucida Grande"/>
      </a:defRPr>
    </a:lvl2pPr>
    <a:lvl3pPr indent="457200" defTabSz="584200">
      <a:defRPr sz="2200">
        <a:latin typeface="Lucida Grande"/>
        <a:ea typeface="Lucida Grande"/>
        <a:cs typeface="Lucida Grande"/>
        <a:sym typeface="Lucida Grande"/>
      </a:defRPr>
    </a:lvl3pPr>
    <a:lvl4pPr indent="685800" defTabSz="584200">
      <a:defRPr sz="2200">
        <a:latin typeface="Lucida Grande"/>
        <a:ea typeface="Lucida Grande"/>
        <a:cs typeface="Lucida Grande"/>
        <a:sym typeface="Lucida Grande"/>
      </a:defRPr>
    </a:lvl4pPr>
    <a:lvl5pPr indent="914400" defTabSz="584200">
      <a:defRPr sz="2200">
        <a:latin typeface="Lucida Grande"/>
        <a:ea typeface="Lucida Grande"/>
        <a:cs typeface="Lucida Grande"/>
        <a:sym typeface="Lucida Grande"/>
      </a:defRPr>
    </a:lvl5pPr>
    <a:lvl6pPr indent="1143000" defTabSz="584200">
      <a:defRPr sz="2200">
        <a:latin typeface="Lucida Grande"/>
        <a:ea typeface="Lucida Grande"/>
        <a:cs typeface="Lucida Grande"/>
        <a:sym typeface="Lucida Grande"/>
      </a:defRPr>
    </a:lvl6pPr>
    <a:lvl7pPr indent="1371600" defTabSz="584200">
      <a:defRPr sz="2200">
        <a:latin typeface="Lucida Grande"/>
        <a:ea typeface="Lucida Grande"/>
        <a:cs typeface="Lucida Grande"/>
        <a:sym typeface="Lucida Grande"/>
      </a:defRPr>
    </a:lvl7pPr>
    <a:lvl8pPr indent="1600200" defTabSz="584200">
      <a:defRPr sz="2200">
        <a:latin typeface="Lucida Grande"/>
        <a:ea typeface="Lucida Grande"/>
        <a:cs typeface="Lucida Grande"/>
        <a:sym typeface="Lucida Grande"/>
      </a:defRPr>
    </a:lvl8pPr>
    <a:lvl9pPr indent="1828800" defTabSz="58420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 name="Shape 6"/>
          <p:cNvSpPr>
            <a:spLocks noGrp="1"/>
          </p:cNvSpPr>
          <p:nvPr>
            <p:ph type="title"/>
          </p:nvPr>
        </p:nvSpPr>
        <p:spPr>
          <a:xfrm>
            <a:off x="1270000" y="2044700"/>
            <a:ext cx="10464800" cy="2857500"/>
          </a:xfrm>
          <a:prstGeom prst="rect">
            <a:avLst/>
          </a:prstGeom>
          <a:effectLst>
            <a:outerShdw blurRad="12700" dist="12700" dir="5400000" rotWithShape="0">
              <a:srgbClr val="424242"/>
            </a:outerShdw>
          </a:effectLst>
        </p:spPr>
        <p:txBody>
          <a:bodyPr/>
          <a:lstStyle>
            <a:lvl1pPr>
              <a:defRPr sz="9500" spc="-125">
                <a:solidFill>
                  <a:srgbClr val="E5E5E5"/>
                </a:solidFill>
              </a:defRPr>
            </a:lvl1pPr>
          </a:lstStyle>
          <a:p>
            <a:pPr lvl="0">
              <a:defRPr sz="1800" spc="0">
                <a:solidFill>
                  <a:srgbClr val="000000"/>
                </a:solidFill>
              </a:defRPr>
            </a:pPr>
            <a:r>
              <a:rPr sz="9500" spc="-125">
                <a:solidFill>
                  <a:srgbClr val="E5E5E5"/>
                </a:solidFill>
              </a:rPr>
              <a:t>Title Text</a:t>
            </a:r>
          </a:p>
        </p:txBody>
      </p:sp>
      <p:sp>
        <p:nvSpPr>
          <p:cNvPr id="7" name="Shape 7"/>
          <p:cNvSpPr>
            <a:spLocks noGrp="1"/>
          </p:cNvSpPr>
          <p:nvPr>
            <p:ph type="body" idx="1"/>
          </p:nvPr>
        </p:nvSpPr>
        <p:spPr>
          <a:xfrm>
            <a:off x="1270000" y="5029200"/>
            <a:ext cx="10464800" cy="10922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 Vertical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 name="Shape 27"/>
          <p:cNvSpPr>
            <a:spLocks noGrp="1"/>
          </p:cNvSpPr>
          <p:nvPr>
            <p:ph type="title"/>
          </p:nvPr>
        </p:nvSpPr>
        <p:spPr>
          <a:xfrm>
            <a:off x="61976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8" name="Shape 28"/>
          <p:cNvSpPr>
            <a:spLocks noGrp="1"/>
          </p:cNvSpPr>
          <p:nvPr>
            <p:ph type="body" idx="1"/>
          </p:nvPr>
        </p:nvSpPr>
        <p:spPr>
          <a:xfrm>
            <a:off x="61976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pPr lvl="0">
              <a:defRPr sz="1800"/>
            </a:pPr>
            <a:r>
              <a:rPr sz="6400"/>
              <a:t>Title Text</a:t>
            </a:r>
          </a:p>
        </p:txBody>
      </p:sp>
      <p:sp>
        <p:nvSpPr>
          <p:cNvPr id="31" name="Shape 31"/>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Photo - Horizontal Alt">
    <p:spTree>
      <p:nvGrpSpPr>
        <p:cNvPr id="1" name=""/>
        <p:cNvGrpSpPr/>
        <p:nvPr/>
      </p:nvGrpSpPr>
      <p:grpSpPr>
        <a:xfrm>
          <a:off x="0" y="0"/>
          <a:ext cx="0" cy="0"/>
          <a:chOff x="0" y="0"/>
          <a:chExt cx="0" cy="0"/>
        </a:xfrm>
      </p:grpSpPr>
      <p:sp>
        <p:nvSpPr>
          <p:cNvPr id="33" name="Shape 33"/>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34" name="Shape 34"/>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Photo - Vertical Alt">
    <p:spTree>
      <p:nvGrpSpPr>
        <p:cNvPr id="1" name=""/>
        <p:cNvGrpSpPr/>
        <p:nvPr/>
      </p:nvGrpSpPr>
      <p:grpSpPr>
        <a:xfrm>
          <a:off x="0" y="0"/>
          <a:ext cx="0" cy="0"/>
          <a:chOff x="0" y="0"/>
          <a:chExt cx="0" cy="0"/>
        </a:xfrm>
      </p:grpSpPr>
      <p:sp>
        <p:nvSpPr>
          <p:cNvPr id="36" name="Shape 36"/>
          <p:cNvSpPr>
            <a:spLocks noGrp="1"/>
          </p:cNvSpPr>
          <p:nvPr>
            <p:ph type="title"/>
          </p:nvPr>
        </p:nvSpPr>
        <p:spPr>
          <a:xfrm>
            <a:off x="7200900" y="698500"/>
            <a:ext cx="5689600" cy="1638300"/>
          </a:xfrm>
          <a:prstGeom prst="rect">
            <a:avLst/>
          </a:prstGeom>
          <a:effectLst>
            <a:outerShdw blurRad="12700" dist="12700" dir="5400000" rotWithShape="0">
              <a:srgbClr val="FFFFFF"/>
            </a:outerShdw>
          </a:effectLst>
        </p:spPr>
        <p:txBody>
          <a:bodyPr anchor="t"/>
          <a:lstStyle>
            <a:lvl1pPr algn="l" defTabSz="457200">
              <a:tabLst>
                <a:tab pos="1066800" algn="l"/>
              </a:tabLst>
              <a:defRPr sz="3800" spc="230">
                <a:solidFill>
                  <a:srgbClr val="232323"/>
                </a:solidFill>
              </a:defRPr>
            </a:lvl1pPr>
          </a:lstStyle>
          <a:p>
            <a:pPr lvl="0">
              <a:defRPr sz="1800" spc="0">
                <a:solidFill>
                  <a:srgbClr val="000000"/>
                </a:solidFill>
              </a:defRPr>
            </a:pPr>
            <a:r>
              <a:rPr sz="3800" spc="230">
                <a:solidFill>
                  <a:srgbClr val="232323"/>
                </a:solidFill>
              </a:rPr>
              <a:t>Title Text</a:t>
            </a:r>
          </a:p>
        </p:txBody>
      </p:sp>
      <p:sp>
        <p:nvSpPr>
          <p:cNvPr id="37" name="Shape 37"/>
          <p:cNvSpPr>
            <a:spLocks noGrp="1"/>
          </p:cNvSpPr>
          <p:nvPr>
            <p:ph type="body" idx="1"/>
          </p:nvPr>
        </p:nvSpPr>
        <p:spPr>
          <a:xfrm>
            <a:off x="7200900" y="7467600"/>
            <a:ext cx="5689600" cy="1638300"/>
          </a:xfrm>
          <a:prstGeom prst="rect">
            <a:avLst/>
          </a:prstGeom>
        </p:spPr>
        <p:txBody>
          <a:bodyPr lIns="0" tIns="0" rIns="0" bIns="0" anchor="b"/>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 Panoramic">
    <p:spTree>
      <p:nvGrpSpPr>
        <p:cNvPr id="1" name=""/>
        <p:cNvGrpSpPr/>
        <p:nvPr/>
      </p:nvGrpSpPr>
      <p:grpSpPr>
        <a:xfrm>
          <a:off x="0" y="0"/>
          <a:ext cx="0" cy="0"/>
          <a:chOff x="0" y="0"/>
          <a:chExt cx="0" cy="0"/>
        </a:xfrm>
      </p:grpSpPr>
      <p:sp>
        <p:nvSpPr>
          <p:cNvPr id="39" name="Shape 39"/>
          <p:cNvSpPr>
            <a:spLocks noGrp="1"/>
          </p:cNvSpPr>
          <p:nvPr>
            <p:ph type="title"/>
          </p:nvPr>
        </p:nvSpPr>
        <p:spPr>
          <a:xfrm>
            <a:off x="800100" y="7797800"/>
            <a:ext cx="6350000" cy="1638300"/>
          </a:xfrm>
          <a:prstGeom prst="rect">
            <a:avLst/>
          </a:prstGeom>
        </p:spPr>
        <p:txBody>
          <a:bodyPr anchor="t"/>
          <a:lstStyle>
            <a:lvl1pPr algn="l">
              <a:defRPr sz="4700"/>
            </a:lvl1pPr>
          </a:lstStyle>
          <a:p>
            <a:pPr lvl="0">
              <a:defRPr sz="1800"/>
            </a:pPr>
            <a:r>
              <a:rPr sz="4700"/>
              <a:t>Title Text</a:t>
            </a:r>
          </a:p>
        </p:txBody>
      </p:sp>
      <p:sp>
        <p:nvSpPr>
          <p:cNvPr id="40" name="Shape 40"/>
          <p:cNvSpPr>
            <a:spLocks noGrp="1"/>
          </p:cNvSpPr>
          <p:nvPr>
            <p:ph type="body" idx="1"/>
          </p:nvPr>
        </p:nvSpPr>
        <p:spPr>
          <a:xfrm>
            <a:off x="7759700" y="7797800"/>
            <a:ext cx="5041900" cy="1638300"/>
          </a:xfrm>
          <a:prstGeom prst="rect">
            <a:avLst/>
          </a:prstGeom>
        </p:spPr>
        <p:txBody>
          <a:bodyPr lIns="0" tIns="0" rIns="0" bIns="0" anchor="t"/>
          <a:lstStyle>
            <a:lvl1pPr marL="0" indent="0" defTabSz="457200">
              <a:spcBef>
                <a:spcPts val="0"/>
              </a:spcBef>
              <a:buSzTx/>
              <a:buNone/>
              <a:tabLst>
                <a:tab pos="1066800" algn="l"/>
              </a:tabLst>
              <a:defRPr sz="2000">
                <a:solidFill>
                  <a:srgbClr val="606060"/>
                </a:solidFill>
              </a:defRPr>
            </a:lvl1pPr>
            <a:lvl2pPr marL="0" indent="0" defTabSz="457200">
              <a:spcBef>
                <a:spcPts val="0"/>
              </a:spcBef>
              <a:buSzTx/>
              <a:buNone/>
              <a:tabLst>
                <a:tab pos="1066800" algn="l"/>
              </a:tabLst>
              <a:defRPr sz="2000">
                <a:solidFill>
                  <a:srgbClr val="606060"/>
                </a:solidFill>
              </a:defRPr>
            </a:lvl2pPr>
            <a:lvl3pPr marL="0" indent="0" defTabSz="457200">
              <a:spcBef>
                <a:spcPts val="0"/>
              </a:spcBef>
              <a:buSzTx/>
              <a:buNone/>
              <a:tabLst>
                <a:tab pos="1066800" algn="l"/>
              </a:tabLst>
              <a:defRPr sz="2000">
                <a:solidFill>
                  <a:srgbClr val="606060"/>
                </a:solidFill>
              </a:defRPr>
            </a:lvl3pPr>
            <a:lvl4pPr marL="0" indent="0" defTabSz="457200">
              <a:spcBef>
                <a:spcPts val="0"/>
              </a:spcBef>
              <a:buSzTx/>
              <a:buNone/>
              <a:tabLst>
                <a:tab pos="1066800" algn="l"/>
              </a:tabLst>
              <a:defRPr sz="2000">
                <a:solidFill>
                  <a:srgbClr val="606060"/>
                </a:solidFill>
              </a:defRPr>
            </a:lvl4pPr>
            <a:lvl5pPr marL="0" indent="0" defTabSz="457200">
              <a:spcBef>
                <a:spcPts val="0"/>
              </a:spcBef>
              <a:buSzTx/>
              <a:buNone/>
              <a:tabLst>
                <a:tab pos="1066800" algn="l"/>
              </a:tabLst>
              <a:defRPr sz="2000">
                <a:solidFill>
                  <a:srgbClr val="606060"/>
                </a:solidFill>
              </a:defRPr>
            </a:lvl5pPr>
          </a:lstStyle>
          <a:p>
            <a:pPr lvl="0">
              <a:defRPr sz="1800">
                <a:solidFill>
                  <a:srgbClr val="000000"/>
                </a:solidFill>
              </a:defRPr>
            </a:pPr>
            <a:r>
              <a:rPr sz="2000">
                <a:solidFill>
                  <a:srgbClr val="606060"/>
                </a:solidFill>
              </a:rPr>
              <a:t>Body Level One</a:t>
            </a:r>
          </a:p>
          <a:p>
            <a:pPr lvl="1">
              <a:defRPr sz="1800">
                <a:solidFill>
                  <a:srgbClr val="000000"/>
                </a:solidFill>
              </a:defRPr>
            </a:pPr>
            <a:r>
              <a:rPr sz="2000">
                <a:solidFill>
                  <a:srgbClr val="606060"/>
                </a:solidFill>
              </a:rPr>
              <a:t>Body Level Two</a:t>
            </a:r>
          </a:p>
          <a:p>
            <a:pPr lvl="2">
              <a:defRPr sz="1800">
                <a:solidFill>
                  <a:srgbClr val="000000"/>
                </a:solidFill>
              </a:defRPr>
            </a:pPr>
            <a:r>
              <a:rPr sz="2000">
                <a:solidFill>
                  <a:srgbClr val="606060"/>
                </a:solidFill>
              </a:rPr>
              <a:t>Body Level Three</a:t>
            </a:r>
          </a:p>
          <a:p>
            <a:pPr lvl="3">
              <a:defRPr sz="1800">
                <a:solidFill>
                  <a:srgbClr val="000000"/>
                </a:solidFill>
              </a:defRPr>
            </a:pPr>
            <a:r>
              <a:rPr sz="2000">
                <a:solidFill>
                  <a:srgbClr val="606060"/>
                </a:solidFill>
              </a:rPr>
              <a:t>Body Level Four</a:t>
            </a:r>
          </a:p>
          <a:p>
            <a:pPr lvl="4">
              <a:defRPr sz="1800">
                <a:solidFill>
                  <a:srgbClr val="000000"/>
                </a:solidFill>
              </a:defRPr>
            </a:pPr>
            <a:r>
              <a:rPr sz="2000">
                <a:solidFill>
                  <a:srgbClr val="606060"/>
                </a:solidFill>
              </a:rPr>
              <a:t>Body Level Five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Photo - Square">
    <p:spTree>
      <p:nvGrpSpPr>
        <p:cNvPr id="1" name=""/>
        <p:cNvGrpSpPr/>
        <p:nvPr/>
      </p:nvGrpSpPr>
      <p:grpSpPr>
        <a:xfrm>
          <a:off x="0" y="0"/>
          <a:ext cx="0" cy="0"/>
          <a:chOff x="0" y="0"/>
          <a:chExt cx="0" cy="0"/>
        </a:xfrm>
      </p:grpSpPr>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Photo - Big">
    <p:spTree>
      <p:nvGrpSpPr>
        <p:cNvPr id="1" name=""/>
        <p:cNvGrpSpPr/>
        <p:nvPr/>
      </p:nvGrpSpPr>
      <p:grpSpPr>
        <a:xfrm>
          <a:off x="0" y="0"/>
          <a:ext cx="0" cy="0"/>
          <a:chOff x="0" y="0"/>
          <a:chExt cx="0" cy="0"/>
        </a:xfrm>
      </p:grpSpPr>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44" name="Shape 44"/>
          <p:cNvSpPr>
            <a:spLocks noGrp="1"/>
          </p:cNvSpPr>
          <p:nvPr>
            <p:ph type="title"/>
          </p:nvPr>
        </p:nvSpPr>
        <p:spPr>
          <a:prstGeom prst="rect">
            <a:avLst/>
          </a:prstGeom>
        </p:spPr>
        <p:txBody>
          <a:bodyPr/>
          <a:lstStyle/>
          <a:p>
            <a:pPr lvl="0">
              <a:defRPr sz="1800"/>
            </a:pPr>
            <a:r>
              <a:rPr sz="6400"/>
              <a:t>Title Text</a:t>
            </a:r>
          </a:p>
        </p:txBody>
      </p:sp>
      <p:sp>
        <p:nvSpPr>
          <p:cNvPr id="45" name="Shape 45"/>
          <p:cNvSpPr>
            <a:spLocks noGrp="1"/>
          </p:cNvSpPr>
          <p:nvPr>
            <p:ph type="body" idx="1"/>
          </p:nvPr>
        </p:nvSpPr>
        <p:spPr>
          <a:xfrm>
            <a:off x="1270000" y="2616200"/>
            <a:ext cx="50419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pPr lvl="0">
              <a:defRPr sz="1800"/>
            </a:pPr>
            <a:r>
              <a:rPr sz="6400"/>
              <a:t>Title Text</a:t>
            </a:r>
          </a:p>
        </p:txBody>
      </p:sp>
      <p:sp>
        <p:nvSpPr>
          <p:cNvPr id="48" name="Shape 48"/>
          <p:cNvSpPr>
            <a:spLocks noGrp="1"/>
          </p:cNvSpPr>
          <p:nvPr>
            <p:ph type="body" idx="1"/>
          </p:nvPr>
        </p:nvSpPr>
        <p:spPr>
          <a:xfrm>
            <a:off x="7772400" y="2616200"/>
            <a:ext cx="3962400" cy="6286500"/>
          </a:xfrm>
          <a:prstGeom prst="rect">
            <a:avLst/>
          </a:prstGeom>
        </p:spPr>
        <p:txBody>
          <a:bodyPr/>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50" name="Shape 50"/>
          <p:cNvSpPr/>
          <p:nvPr/>
        </p:nvSpPr>
        <p:spPr>
          <a:xfrm>
            <a:off x="283843" y="279400"/>
            <a:ext cx="12446001" cy="9220200"/>
          </a:xfrm>
          <a:prstGeom prst="rect">
            <a:avLst/>
          </a:prstGeom>
          <a:ln w="25400">
            <a:solidFill>
              <a:srgbClr val="A2A1A6"/>
            </a:solidFill>
            <a:miter lim="400000"/>
          </a:ln>
        </p:spPr>
        <p:txBody>
          <a:bodyPr lIns="0" tIns="0" rIns="0" bIns="0" anchor="ctr"/>
          <a:lstStyle/>
          <a:p>
            <a:pPr lvl="0">
              <a:defRPr sz="4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51"/>
          <p:cNvSpPr>
            <a:spLocks noGrp="1"/>
          </p:cNvSpPr>
          <p:nvPr>
            <p:ph type="title"/>
          </p:nvPr>
        </p:nvSpPr>
        <p:spPr>
          <a:xfrm>
            <a:off x="1422400" y="5245100"/>
            <a:ext cx="10541000" cy="2628900"/>
          </a:xfrm>
          <a:prstGeom prst="rect">
            <a:avLst/>
          </a:prstGeom>
        </p:spPr>
        <p:txBody>
          <a:bodyPr/>
          <a:lstStyle>
            <a:lvl1pPr algn="l">
              <a:defRPr sz="7600">
                <a:solidFill>
                  <a:srgbClr val="DEDDDE"/>
                </a:solidFill>
                <a:latin typeface="+mj-lt"/>
                <a:ea typeface="+mj-ea"/>
                <a:cs typeface="+mj-cs"/>
                <a:sym typeface="Helvetica Neue Bold Condensed"/>
              </a:defRPr>
            </a:lvl1pPr>
          </a:lstStyle>
          <a:p>
            <a:pPr lvl="0">
              <a:defRPr sz="1800">
                <a:solidFill>
                  <a:srgbClr val="000000"/>
                </a:solidFill>
              </a:defRPr>
            </a:pPr>
            <a:r>
              <a:rPr sz="7600">
                <a:solidFill>
                  <a:srgbClr val="DEDDDE"/>
                </a:solidFill>
              </a:rPr>
              <a:t>Title Text</a:t>
            </a:r>
          </a:p>
        </p:txBody>
      </p:sp>
      <p:sp>
        <p:nvSpPr>
          <p:cNvPr id="52" name="Shape 52"/>
          <p:cNvSpPr>
            <a:spLocks noGrp="1"/>
          </p:cNvSpPr>
          <p:nvPr>
            <p:ph type="body" idx="1"/>
          </p:nvPr>
        </p:nvSpPr>
        <p:spPr>
          <a:xfrm>
            <a:off x="1422400" y="7861300"/>
            <a:ext cx="10541000" cy="1612900"/>
          </a:xfrm>
          <a:prstGeom prst="rect">
            <a:avLst/>
          </a:prstGeom>
        </p:spPr>
        <p:txBody>
          <a:bodyPr lIns="0" tIns="0" rIns="0" bIns="0" anchor="t"/>
          <a:lstStyle>
            <a:lvl1pPr marL="0" indent="0">
              <a:spcBef>
                <a:spcPts val="0"/>
              </a:spcBef>
              <a:buSzTx/>
              <a:buNone/>
              <a:defRPr sz="4600">
                <a:solidFill>
                  <a:srgbClr val="6696B6"/>
                </a:solidFill>
                <a:latin typeface="+mj-lt"/>
                <a:ea typeface="+mj-ea"/>
                <a:cs typeface="+mj-cs"/>
                <a:sym typeface="Helvetica Neue Bold Condensed"/>
              </a:defRPr>
            </a:lvl1pPr>
            <a:lvl2pPr marL="0" indent="0">
              <a:spcBef>
                <a:spcPts val="0"/>
              </a:spcBef>
              <a:buSzTx/>
              <a:buNone/>
              <a:defRPr sz="4600">
                <a:solidFill>
                  <a:srgbClr val="6696B6"/>
                </a:solidFill>
                <a:latin typeface="+mj-lt"/>
                <a:ea typeface="+mj-ea"/>
                <a:cs typeface="+mj-cs"/>
                <a:sym typeface="Helvetica Neue Bold Condensed"/>
              </a:defRPr>
            </a:lvl2pPr>
            <a:lvl3pPr marL="0" indent="0">
              <a:spcBef>
                <a:spcPts val="0"/>
              </a:spcBef>
              <a:buSzTx/>
              <a:buNone/>
              <a:defRPr sz="4600">
                <a:solidFill>
                  <a:srgbClr val="6696B6"/>
                </a:solidFill>
                <a:latin typeface="+mj-lt"/>
                <a:ea typeface="+mj-ea"/>
                <a:cs typeface="+mj-cs"/>
                <a:sym typeface="Helvetica Neue Bold Condensed"/>
              </a:defRPr>
            </a:lvl3pPr>
            <a:lvl4pPr marL="0" indent="0">
              <a:spcBef>
                <a:spcPts val="0"/>
              </a:spcBef>
              <a:buSzTx/>
              <a:buNone/>
              <a:defRPr sz="4600">
                <a:solidFill>
                  <a:srgbClr val="6696B6"/>
                </a:solidFill>
                <a:latin typeface="+mj-lt"/>
                <a:ea typeface="+mj-ea"/>
                <a:cs typeface="+mj-cs"/>
                <a:sym typeface="Helvetica Neue Bold Condensed"/>
              </a:defRPr>
            </a:lvl4pPr>
            <a:lvl5pPr marL="0" indent="0">
              <a:spcBef>
                <a:spcPts val="0"/>
              </a:spcBef>
              <a:buSzTx/>
              <a:buNone/>
              <a:defRPr sz="4600">
                <a:solidFill>
                  <a:srgbClr val="6696B6"/>
                </a:solidFill>
                <a:latin typeface="+mj-lt"/>
                <a:ea typeface="+mj-ea"/>
                <a:cs typeface="+mj-cs"/>
                <a:sym typeface="Helvetica Neue Bold Condensed"/>
              </a:defRPr>
            </a:lvl5pPr>
          </a:lstStyle>
          <a:p>
            <a:pPr lvl="0">
              <a:defRPr sz="1800">
                <a:solidFill>
                  <a:srgbClr val="000000"/>
                </a:solidFill>
              </a:defRPr>
            </a:pPr>
            <a:r>
              <a:rPr sz="4600">
                <a:solidFill>
                  <a:srgbClr val="6696B6"/>
                </a:solidFill>
              </a:rPr>
              <a:t>Body Level One</a:t>
            </a:r>
          </a:p>
          <a:p>
            <a:pPr lvl="1">
              <a:defRPr sz="1800">
                <a:solidFill>
                  <a:srgbClr val="000000"/>
                </a:solidFill>
              </a:defRPr>
            </a:pPr>
            <a:r>
              <a:rPr sz="4600">
                <a:solidFill>
                  <a:srgbClr val="6696B6"/>
                </a:solidFill>
              </a:rPr>
              <a:t>Body Level Two</a:t>
            </a:r>
          </a:p>
          <a:p>
            <a:pPr lvl="2">
              <a:defRPr sz="1800">
                <a:solidFill>
                  <a:srgbClr val="000000"/>
                </a:solidFill>
              </a:defRPr>
            </a:pPr>
            <a:r>
              <a:rPr sz="4600">
                <a:solidFill>
                  <a:srgbClr val="6696B6"/>
                </a:solidFill>
              </a:rPr>
              <a:t>Body Level Three</a:t>
            </a:r>
          </a:p>
          <a:p>
            <a:pPr lvl="3">
              <a:defRPr sz="1800">
                <a:solidFill>
                  <a:srgbClr val="000000"/>
                </a:solidFill>
              </a:defRPr>
            </a:pPr>
            <a:r>
              <a:rPr sz="4600">
                <a:solidFill>
                  <a:srgbClr val="6696B6"/>
                </a:solidFill>
              </a:rPr>
              <a:t>Body Level Four</a:t>
            </a:r>
          </a:p>
          <a:p>
            <a:pPr lvl="4">
              <a:defRPr sz="1800">
                <a:solidFill>
                  <a:srgbClr val="000000"/>
                </a:solidFill>
              </a:defRPr>
            </a:pPr>
            <a:r>
              <a:rPr sz="4600">
                <a:solidFill>
                  <a:srgbClr val="6696B6"/>
                </a:solidFill>
              </a:rPr>
              <a:t>Body Level Five</a:t>
            </a: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9" name="Shape 9"/>
          <p:cNvSpPr>
            <a:spLocks noGrp="1"/>
          </p:cNvSpPr>
          <p:nvPr>
            <p:ph type="title"/>
          </p:nvPr>
        </p:nvSpPr>
        <p:spPr>
          <a:prstGeom prst="rect">
            <a:avLst/>
          </a:prstGeom>
        </p:spPr>
        <p:txBody>
          <a:bodyPr/>
          <a:lstStyle/>
          <a:p>
            <a:pPr lvl="0">
              <a:defRPr sz="1800"/>
            </a:pPr>
            <a:r>
              <a:rPr sz="6400"/>
              <a:t>Title Text</a:t>
            </a:r>
          </a:p>
        </p:txBody>
      </p:sp>
      <p:sp>
        <p:nvSpPr>
          <p:cNvPr id="10" name="Shape 10"/>
          <p:cNvSpPr>
            <a:spLocks noGrp="1"/>
          </p:cNvSpPr>
          <p:nvPr>
            <p:ph type="body" idx="1"/>
          </p:nvPr>
        </p:nvSpPr>
        <p:spPr>
          <a:prstGeom prst="rect">
            <a:avLst/>
          </a:prstGeom>
        </p:spPr>
        <p:txBody>
          <a:body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12" name="Shape 12"/>
          <p:cNvSpPr>
            <a:spLocks noGrp="1"/>
          </p:cNvSpPr>
          <p:nvPr>
            <p:ph type="title"/>
          </p:nvPr>
        </p:nvSpPr>
        <p:spPr>
          <a:prstGeom prst="rect">
            <a:avLst/>
          </a:prstGeom>
        </p:spPr>
        <p:txBody>
          <a:bodyPr/>
          <a:lstStyle/>
          <a:p>
            <a:pPr lvl="0">
              <a:defRPr sz="1800"/>
            </a:pPr>
            <a:r>
              <a:rPr sz="6400"/>
              <a:t>Title Text</a:t>
            </a:r>
          </a:p>
        </p:txBody>
      </p:sp>
      <p:sp>
        <p:nvSpPr>
          <p:cNvPr id="13" name="Shape 13"/>
          <p:cNvSpPr>
            <a:spLocks noGrp="1"/>
          </p:cNvSpPr>
          <p:nvPr>
            <p:ph type="body" idx="1"/>
          </p:nvPr>
        </p:nvSpPr>
        <p:spPr>
          <a:prstGeom prst="rect">
            <a:avLst/>
          </a:prstGeom>
        </p:spPr>
        <p:txBody>
          <a:bodyPr lIns="0" tIns="0" rIns="0" bIns="0" numCol="2" spcCol="523240" anchor="t"/>
          <a:lstStyle>
            <a:lvl1pPr marL="843151" indent="-525651">
              <a:spcBef>
                <a:spcPts val="3000"/>
              </a:spcBef>
              <a:defRPr sz="3600"/>
            </a:lvl1pPr>
            <a:lvl2pPr marL="1287651" indent="-525651">
              <a:spcBef>
                <a:spcPts val="3000"/>
              </a:spcBef>
              <a:defRPr sz="3600"/>
            </a:lvl2pPr>
            <a:lvl3pPr marL="1732151" indent="-525651">
              <a:spcBef>
                <a:spcPts val="3000"/>
              </a:spcBef>
              <a:defRPr sz="3600"/>
            </a:lvl3pPr>
            <a:lvl4pPr marL="2176651" indent="-525651">
              <a:spcBef>
                <a:spcPts val="3000"/>
              </a:spcBef>
              <a:defRPr sz="3600"/>
            </a:lvl4pPr>
            <a:lvl5pPr marL="2621151" indent="-525651">
              <a:spcBef>
                <a:spcPts val="3000"/>
              </a:spcBef>
              <a:defRPr sz="3600"/>
            </a:lvl5pPr>
          </a:lstStyle>
          <a:p>
            <a:pPr lvl="0">
              <a:defRPr sz="1800">
                <a:solidFill>
                  <a:srgbClr val="000000"/>
                </a:solidFill>
              </a:defRPr>
            </a:pPr>
            <a:r>
              <a:rPr sz="3600">
                <a:solidFill>
                  <a:srgbClr val="515151"/>
                </a:solidFill>
              </a:rPr>
              <a:t>Body Level One</a:t>
            </a:r>
          </a:p>
          <a:p>
            <a:pPr lvl="1">
              <a:defRPr sz="1800">
                <a:solidFill>
                  <a:srgbClr val="000000"/>
                </a:solidFill>
              </a:defRPr>
            </a:pPr>
            <a:r>
              <a:rPr sz="3600">
                <a:solidFill>
                  <a:srgbClr val="515151"/>
                </a:solidFill>
              </a:rPr>
              <a:t>Body Level Two</a:t>
            </a:r>
          </a:p>
          <a:p>
            <a:pPr lvl="2">
              <a:defRPr sz="1800">
                <a:solidFill>
                  <a:srgbClr val="000000"/>
                </a:solidFill>
              </a:defRPr>
            </a:pPr>
            <a:r>
              <a:rPr sz="3600">
                <a:solidFill>
                  <a:srgbClr val="515151"/>
                </a:solidFill>
              </a:rPr>
              <a:t>Body Level Three</a:t>
            </a:r>
          </a:p>
          <a:p>
            <a:pPr lvl="3">
              <a:defRPr sz="1800">
                <a:solidFill>
                  <a:srgbClr val="000000"/>
                </a:solidFill>
              </a:defRPr>
            </a:pPr>
            <a:r>
              <a:rPr sz="3600">
                <a:solidFill>
                  <a:srgbClr val="515151"/>
                </a:solidFill>
              </a:rPr>
              <a:t>Body Level Four</a:t>
            </a:r>
          </a:p>
          <a:p>
            <a:pPr lvl="4">
              <a:defRPr sz="1800">
                <a:solidFill>
                  <a:srgbClr val="000000"/>
                </a:solidFill>
              </a:defRPr>
            </a:pPr>
            <a:r>
              <a:rPr sz="3600">
                <a:solidFill>
                  <a:srgbClr val="515151"/>
                </a:solidFill>
              </a:rPr>
              <a:t>Body Level Five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15" name="Shape 15"/>
          <p:cNvSpPr>
            <a:spLocks noGrp="1"/>
          </p:cNvSpPr>
          <p:nvPr>
            <p:ph type="body" idx="1"/>
          </p:nvPr>
        </p:nvSpPr>
        <p:spPr>
          <a:xfrm>
            <a:off x="1270000" y="787400"/>
            <a:ext cx="10464800" cy="8178800"/>
          </a:xfrm>
          <a:prstGeom prst="rect">
            <a:avLst/>
          </a:prstGeom>
        </p:spPr>
        <p:txBody>
          <a:bodyPr/>
          <a:lstStyle>
            <a:lvl1pPr>
              <a:spcBef>
                <a:spcPts val="4800"/>
              </a:spcBef>
            </a:lvl1pPr>
            <a:lvl2pPr>
              <a:spcBef>
                <a:spcPts val="4800"/>
              </a:spcBef>
            </a:lvl2pPr>
            <a:lvl3pPr>
              <a:spcBef>
                <a:spcPts val="4800"/>
              </a:spcBef>
            </a:lvl3pPr>
            <a:lvl4pPr>
              <a:spcBef>
                <a:spcPts val="4800"/>
              </a:spcBef>
            </a:lvl4pPr>
            <a:lvl5pPr>
              <a:spcBef>
                <a:spcPts val="4800"/>
              </a:spcBef>
            </a:lvl5pP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6400"/>
              <a:t>Title Text</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 name="Shape 20"/>
          <p:cNvSpPr>
            <a:spLocks noGrp="1"/>
          </p:cNvSpPr>
          <p:nvPr>
            <p:ph type="title"/>
          </p:nvPr>
        </p:nvSpPr>
        <p:spPr>
          <a:xfrm>
            <a:off x="1270000" y="2743200"/>
            <a:ext cx="10464800" cy="42672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 name="Shape 22"/>
          <p:cNvSpPr>
            <a:spLocks noGrp="1"/>
          </p:cNvSpPr>
          <p:nvPr>
            <p:ph type="title"/>
          </p:nvPr>
        </p:nvSpPr>
        <p:spPr>
          <a:xfrm>
            <a:off x="1270000" y="6629400"/>
            <a:ext cx="10464800" cy="2120900"/>
          </a:xfrm>
          <a:prstGeom prst="rect">
            <a:avLst/>
          </a:prstGeom>
          <a:effectLst>
            <a:outerShdw blurRad="12700" dist="12700" dir="5400000" rotWithShape="0">
              <a:srgbClr val="424242"/>
            </a:outerShdw>
          </a:effectLst>
        </p:spPr>
        <p:txBody>
          <a:bodyPr anchor="ctr"/>
          <a:lstStyle>
            <a:lvl1pPr>
              <a:defRPr sz="8000" spc="-105">
                <a:solidFill>
                  <a:srgbClr val="E5E5E5"/>
                </a:solidFill>
              </a:defRPr>
            </a:lvl1pPr>
          </a:lstStyle>
          <a:p>
            <a:pPr lvl="0">
              <a:defRPr sz="1800" spc="0">
                <a:solidFill>
                  <a:srgbClr val="000000"/>
                </a:solidFill>
              </a:defRPr>
            </a:pPr>
            <a:r>
              <a:rPr sz="8000" spc="-105">
                <a:solidFill>
                  <a:srgbClr val="E5E5E5"/>
                </a:solidFill>
              </a:rPr>
              <a:t>Title Text</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4" name="Shape 24"/>
          <p:cNvSpPr>
            <a:spLocks noGrp="1"/>
          </p:cNvSpPr>
          <p:nvPr>
            <p:ph type="title"/>
          </p:nvPr>
        </p:nvSpPr>
        <p:spPr>
          <a:xfrm>
            <a:off x="635000" y="1409700"/>
            <a:ext cx="5867400" cy="3302000"/>
          </a:xfrm>
          <a:prstGeom prst="rect">
            <a:avLst/>
          </a:prstGeom>
          <a:effectLst>
            <a:outerShdw blurRad="12700" dist="12700" dir="5400000" rotWithShape="0">
              <a:srgbClr val="424242"/>
            </a:outerShdw>
          </a:effectLst>
        </p:spPr>
        <p:txBody>
          <a:bodyPr/>
          <a:lstStyle>
            <a:lvl1pPr>
              <a:defRPr sz="7000" spc="-92">
                <a:solidFill>
                  <a:srgbClr val="E5E5E5"/>
                </a:solidFill>
              </a:defRPr>
            </a:lvl1pPr>
          </a:lstStyle>
          <a:p>
            <a:pPr lvl="0">
              <a:defRPr sz="1800" spc="0">
                <a:solidFill>
                  <a:srgbClr val="000000"/>
                </a:solidFill>
              </a:defRPr>
            </a:pPr>
            <a:r>
              <a:rPr sz="7000" spc="-92">
                <a:solidFill>
                  <a:srgbClr val="E5E5E5"/>
                </a:solidFill>
              </a:rPr>
              <a:t>Title Text</a:t>
            </a:r>
          </a:p>
        </p:txBody>
      </p:sp>
      <p:sp>
        <p:nvSpPr>
          <p:cNvPr id="25" name="Shape 25"/>
          <p:cNvSpPr>
            <a:spLocks noGrp="1"/>
          </p:cNvSpPr>
          <p:nvPr>
            <p:ph type="body" idx="1"/>
          </p:nvPr>
        </p:nvSpPr>
        <p:spPr>
          <a:xfrm>
            <a:off x="635000" y="4787900"/>
            <a:ext cx="5867400" cy="3302000"/>
          </a:xfrm>
          <a:prstGeom prst="rect">
            <a:avLst/>
          </a:prstGeom>
          <a:effectLst>
            <a:outerShdw blurRad="12700" dist="12700" dir="5400000" rotWithShape="0">
              <a:srgbClr val="424242"/>
            </a:outerShdw>
          </a:effectLst>
        </p:spPr>
        <p:txBody>
          <a:bodyPr lIns="0" tIns="0" rIns="0" bIns="0" anchor="t"/>
          <a:lstStyle>
            <a:lvl1pPr marL="0" indent="0" algn="ctr">
              <a:spcBef>
                <a:spcPts val="0"/>
              </a:spcBef>
              <a:buSzTx/>
              <a:buNone/>
              <a:defRPr sz="3600" spc="-47">
                <a:solidFill>
                  <a:srgbClr val="CBCBCB"/>
                </a:solidFill>
                <a:latin typeface="+mn-lt"/>
                <a:ea typeface="+mn-ea"/>
                <a:cs typeface="+mn-cs"/>
                <a:sym typeface="Copperplate"/>
              </a:defRPr>
            </a:lvl1pPr>
            <a:lvl2pPr marL="0" indent="0" algn="ctr">
              <a:spcBef>
                <a:spcPts val="0"/>
              </a:spcBef>
              <a:buSzTx/>
              <a:buNone/>
              <a:defRPr sz="3600" spc="-47">
                <a:solidFill>
                  <a:srgbClr val="CBCBCB"/>
                </a:solidFill>
                <a:latin typeface="+mn-lt"/>
                <a:ea typeface="+mn-ea"/>
                <a:cs typeface="+mn-cs"/>
                <a:sym typeface="Copperplate"/>
              </a:defRPr>
            </a:lvl2pPr>
            <a:lvl3pPr marL="0" indent="0" algn="ctr">
              <a:spcBef>
                <a:spcPts val="0"/>
              </a:spcBef>
              <a:buSzTx/>
              <a:buNone/>
              <a:defRPr sz="3600" spc="-47">
                <a:solidFill>
                  <a:srgbClr val="CBCBCB"/>
                </a:solidFill>
                <a:latin typeface="+mn-lt"/>
                <a:ea typeface="+mn-ea"/>
                <a:cs typeface="+mn-cs"/>
                <a:sym typeface="Copperplate"/>
              </a:defRPr>
            </a:lvl3pPr>
            <a:lvl4pPr marL="0" indent="0" algn="ctr">
              <a:spcBef>
                <a:spcPts val="0"/>
              </a:spcBef>
              <a:buSzTx/>
              <a:buNone/>
              <a:defRPr sz="3600" spc="-47">
                <a:solidFill>
                  <a:srgbClr val="CBCBCB"/>
                </a:solidFill>
                <a:latin typeface="+mn-lt"/>
                <a:ea typeface="+mn-ea"/>
                <a:cs typeface="+mn-cs"/>
                <a:sym typeface="Copperplate"/>
              </a:defRPr>
            </a:lvl4pPr>
            <a:lvl5pPr marL="0" indent="0" algn="ctr">
              <a:spcBef>
                <a:spcPts val="0"/>
              </a:spcBef>
              <a:buSzTx/>
              <a:buNone/>
              <a:defRPr sz="3600" spc="-47">
                <a:solidFill>
                  <a:srgbClr val="CBCBCB"/>
                </a:solidFill>
                <a:latin typeface="+mn-lt"/>
                <a:ea typeface="+mn-ea"/>
                <a:cs typeface="+mn-cs"/>
                <a:sym typeface="Copperplate"/>
              </a:defRPr>
            </a:lvl5pPr>
          </a:lstStyle>
          <a:p>
            <a:pPr lvl="0">
              <a:defRPr sz="1800" spc="0">
                <a:solidFill>
                  <a:srgbClr val="000000"/>
                </a:solidFill>
              </a:defRPr>
            </a:pPr>
            <a:r>
              <a:rPr sz="3600" spc="-47">
                <a:solidFill>
                  <a:srgbClr val="CBCBCB"/>
                </a:solidFill>
              </a:rPr>
              <a:t>Body Level One</a:t>
            </a:r>
          </a:p>
          <a:p>
            <a:pPr lvl="1">
              <a:defRPr sz="1800" spc="0">
                <a:solidFill>
                  <a:srgbClr val="000000"/>
                </a:solidFill>
              </a:defRPr>
            </a:pPr>
            <a:r>
              <a:rPr sz="3600" spc="-47">
                <a:solidFill>
                  <a:srgbClr val="CBCBCB"/>
                </a:solidFill>
              </a:rPr>
              <a:t>Body Level Two</a:t>
            </a:r>
          </a:p>
          <a:p>
            <a:pPr lvl="2">
              <a:defRPr sz="1800" spc="0">
                <a:solidFill>
                  <a:srgbClr val="000000"/>
                </a:solidFill>
              </a:defRPr>
            </a:pPr>
            <a:r>
              <a:rPr sz="3600" spc="-47">
                <a:solidFill>
                  <a:srgbClr val="CBCBCB"/>
                </a:solidFill>
              </a:rPr>
              <a:t>Body Level Three</a:t>
            </a:r>
          </a:p>
          <a:p>
            <a:pPr lvl="3">
              <a:defRPr sz="1800" spc="0">
                <a:solidFill>
                  <a:srgbClr val="000000"/>
                </a:solidFill>
              </a:defRPr>
            </a:pPr>
            <a:r>
              <a:rPr sz="3600" spc="-47">
                <a:solidFill>
                  <a:srgbClr val="CBCBCB"/>
                </a:solidFill>
              </a:rPr>
              <a:t>Body Level Four</a:t>
            </a:r>
          </a:p>
          <a:p>
            <a:pPr lvl="4">
              <a:defRPr sz="1800" spc="0">
                <a:solidFill>
                  <a:srgbClr val="000000"/>
                </a:solidFill>
              </a:defRPr>
            </a:pPr>
            <a:r>
              <a:rPr sz="3600" spc="-47">
                <a:solidFill>
                  <a:srgbClr val="CBCBCB"/>
                </a:solidFill>
              </a:rPr>
              <a:t>Body Level Five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1"/>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1422400" y="2019300"/>
            <a:ext cx="10166101" cy="127"/>
          </a:xfrm>
          <a:prstGeom prst="line">
            <a:avLst/>
          </a:prstGeom>
          <a:ln w="12700">
            <a:solidFill>
              <a:srgbClr val="B5B5AF"/>
            </a:solidFill>
            <a:miter lim="400000"/>
          </a:ln>
          <a:effectLst>
            <a:outerShdw blurRad="12700" dist="12700" rotWithShape="0">
              <a:srgbClr val="FFFFFF">
                <a:alpha val="82000"/>
              </a:srgbClr>
            </a:outerShdw>
          </a:effectLst>
        </p:spPr>
        <p:txBody>
          <a:bodyPr lIns="0" tIns="0" rIns="0" bIns="0" anchor="ctr"/>
          <a:lstStyle/>
          <a:p>
            <a:pPr lvl="0" algn="l" defTabSz="457200">
              <a:defRPr sz="1200" cap="none">
                <a:solidFill>
                  <a:srgbClr val="000000"/>
                </a:solidFill>
                <a:latin typeface="Helvetica"/>
                <a:ea typeface="Helvetica"/>
                <a:cs typeface="Helvetica"/>
                <a:sym typeface="Helvetica"/>
              </a:defRPr>
            </a:pPr>
            <a:endParaRPr/>
          </a:p>
        </p:txBody>
      </p:sp>
      <p:sp>
        <p:nvSpPr>
          <p:cNvPr id="3" name="Shape 3"/>
          <p:cNvSpPr>
            <a:spLocks noGrp="1"/>
          </p:cNvSpPr>
          <p:nvPr>
            <p:ph type="title"/>
          </p:nvPr>
        </p:nvSpPr>
        <p:spPr>
          <a:xfrm>
            <a:off x="1270000" y="254000"/>
            <a:ext cx="10464800" cy="17145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b"/>
          <a:lstStyle/>
          <a:p>
            <a:pPr lvl="0">
              <a:defRPr sz="1800"/>
            </a:pPr>
            <a:r>
              <a:rPr sz="6400"/>
              <a:t>Title Text</a:t>
            </a:r>
          </a:p>
        </p:txBody>
      </p:sp>
      <p:sp>
        <p:nvSpPr>
          <p:cNvPr id="4" name="Shape 4"/>
          <p:cNvSpPr>
            <a:spLocks noGrp="1"/>
          </p:cNvSpPr>
          <p:nvPr>
            <p:ph type="body" idx="1"/>
          </p:nvPr>
        </p:nvSpPr>
        <p:spPr>
          <a:xfrm>
            <a:off x="1270000" y="2616200"/>
            <a:ext cx="10464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pPr lvl="0">
              <a:defRPr sz="1800">
                <a:solidFill>
                  <a:srgbClr val="000000"/>
                </a:solidFill>
              </a:defRPr>
            </a:pPr>
            <a:r>
              <a:rPr sz="4200">
                <a:solidFill>
                  <a:srgbClr val="515151"/>
                </a:solidFill>
              </a:rPr>
              <a:t>Body Level One</a:t>
            </a:r>
          </a:p>
          <a:p>
            <a:pPr lvl="1">
              <a:defRPr sz="1800">
                <a:solidFill>
                  <a:srgbClr val="000000"/>
                </a:solidFill>
              </a:defRPr>
            </a:pPr>
            <a:r>
              <a:rPr sz="4200">
                <a:solidFill>
                  <a:srgbClr val="515151"/>
                </a:solidFill>
              </a:rPr>
              <a:t>Body Level Two</a:t>
            </a:r>
          </a:p>
          <a:p>
            <a:pPr lvl="2">
              <a:defRPr sz="1800">
                <a:solidFill>
                  <a:srgbClr val="000000"/>
                </a:solidFill>
              </a:defRPr>
            </a:pPr>
            <a:r>
              <a:rPr sz="4200">
                <a:solidFill>
                  <a:srgbClr val="515151"/>
                </a:solidFill>
              </a:rPr>
              <a:t>Body Level Three</a:t>
            </a:r>
          </a:p>
          <a:p>
            <a:pPr lvl="3">
              <a:defRPr sz="1800">
                <a:solidFill>
                  <a:srgbClr val="000000"/>
                </a:solidFill>
              </a:defRPr>
            </a:pPr>
            <a:r>
              <a:rPr sz="4200">
                <a:solidFill>
                  <a:srgbClr val="515151"/>
                </a:solidFill>
              </a:rPr>
              <a:t>Body Level Four</a:t>
            </a:r>
          </a:p>
          <a:p>
            <a:pPr lvl="4">
              <a:defRPr sz="1800">
                <a:solidFill>
                  <a:srgbClr val="000000"/>
                </a:solidFill>
              </a:defRPr>
            </a:pPr>
            <a:r>
              <a:rPr sz="4200">
                <a:solidFill>
                  <a:srgbClr val="515151"/>
                </a:solidFill>
              </a:rP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spd="med"/>
  <p:txStyles>
    <p:titleStyle>
      <a:lvl1pPr algn="ctr" defTabSz="584200">
        <a:defRPr sz="6400">
          <a:latin typeface="+mn-lt"/>
          <a:ea typeface="+mn-ea"/>
          <a:cs typeface="+mn-cs"/>
          <a:sym typeface="Copperplate"/>
        </a:defRPr>
      </a:lvl1pPr>
      <a:lvl2pPr indent="228600" algn="ctr" defTabSz="584200">
        <a:defRPr sz="6400">
          <a:latin typeface="+mn-lt"/>
          <a:ea typeface="+mn-ea"/>
          <a:cs typeface="+mn-cs"/>
          <a:sym typeface="Copperplate"/>
        </a:defRPr>
      </a:lvl2pPr>
      <a:lvl3pPr indent="457200" algn="ctr" defTabSz="584200">
        <a:defRPr sz="6400">
          <a:latin typeface="+mn-lt"/>
          <a:ea typeface="+mn-ea"/>
          <a:cs typeface="+mn-cs"/>
          <a:sym typeface="Copperplate"/>
        </a:defRPr>
      </a:lvl3pPr>
      <a:lvl4pPr indent="685800" algn="ctr" defTabSz="584200">
        <a:defRPr sz="6400">
          <a:latin typeface="+mn-lt"/>
          <a:ea typeface="+mn-ea"/>
          <a:cs typeface="+mn-cs"/>
          <a:sym typeface="Copperplate"/>
        </a:defRPr>
      </a:lvl4pPr>
      <a:lvl5pPr indent="914400" algn="ctr" defTabSz="584200">
        <a:defRPr sz="6400">
          <a:latin typeface="+mn-lt"/>
          <a:ea typeface="+mn-ea"/>
          <a:cs typeface="+mn-cs"/>
          <a:sym typeface="Copperplate"/>
        </a:defRPr>
      </a:lvl5pPr>
      <a:lvl6pPr indent="1143000" algn="ctr" defTabSz="584200">
        <a:defRPr sz="6400">
          <a:latin typeface="+mn-lt"/>
          <a:ea typeface="+mn-ea"/>
          <a:cs typeface="+mn-cs"/>
          <a:sym typeface="Copperplate"/>
        </a:defRPr>
      </a:lvl6pPr>
      <a:lvl7pPr indent="1371600" algn="ctr" defTabSz="584200">
        <a:defRPr sz="6400">
          <a:latin typeface="+mn-lt"/>
          <a:ea typeface="+mn-ea"/>
          <a:cs typeface="+mn-cs"/>
          <a:sym typeface="Copperplate"/>
        </a:defRPr>
      </a:lvl7pPr>
      <a:lvl8pPr indent="1600200" algn="ctr" defTabSz="584200">
        <a:defRPr sz="6400">
          <a:latin typeface="+mn-lt"/>
          <a:ea typeface="+mn-ea"/>
          <a:cs typeface="+mn-cs"/>
          <a:sym typeface="Copperplate"/>
        </a:defRPr>
      </a:lvl8pPr>
      <a:lvl9pPr indent="1828800" algn="ctr" defTabSz="584200">
        <a:defRPr sz="6400">
          <a:latin typeface="+mn-lt"/>
          <a:ea typeface="+mn-ea"/>
          <a:cs typeface="+mn-cs"/>
          <a:sym typeface="Copperplate"/>
        </a:defRPr>
      </a:lvl9pPr>
    </p:titleStyle>
    <p:bodyStyle>
      <a:lvl1pPr marL="889325" indent="-571825" defTabSz="584200">
        <a:spcBef>
          <a:spcPts val="1800"/>
        </a:spcBef>
        <a:buSzPct val="100000"/>
        <a:buChar char="•"/>
        <a:defRPr sz="4200">
          <a:solidFill>
            <a:srgbClr val="515151"/>
          </a:solidFill>
          <a:latin typeface="Palatino"/>
          <a:ea typeface="Palatino"/>
          <a:cs typeface="Palatino"/>
          <a:sym typeface="Palatino"/>
        </a:defRPr>
      </a:lvl1pPr>
      <a:lvl2pPr marL="1333825" indent="-571825" defTabSz="584200">
        <a:spcBef>
          <a:spcPts val="1800"/>
        </a:spcBef>
        <a:buSzPct val="100000"/>
        <a:buChar char="•"/>
        <a:defRPr sz="4200">
          <a:solidFill>
            <a:srgbClr val="515151"/>
          </a:solidFill>
          <a:latin typeface="Palatino"/>
          <a:ea typeface="Palatino"/>
          <a:cs typeface="Palatino"/>
          <a:sym typeface="Palatino"/>
        </a:defRPr>
      </a:lvl2pPr>
      <a:lvl3pPr marL="1778325" indent="-571825" defTabSz="584200">
        <a:spcBef>
          <a:spcPts val="1800"/>
        </a:spcBef>
        <a:buSzPct val="100000"/>
        <a:buChar char="•"/>
        <a:defRPr sz="4200">
          <a:solidFill>
            <a:srgbClr val="515151"/>
          </a:solidFill>
          <a:latin typeface="Palatino"/>
          <a:ea typeface="Palatino"/>
          <a:cs typeface="Palatino"/>
          <a:sym typeface="Palatino"/>
        </a:defRPr>
      </a:lvl3pPr>
      <a:lvl4pPr marL="2222825" indent="-571825" defTabSz="584200">
        <a:spcBef>
          <a:spcPts val="1800"/>
        </a:spcBef>
        <a:buSzPct val="100000"/>
        <a:buChar char="•"/>
        <a:defRPr sz="4200">
          <a:solidFill>
            <a:srgbClr val="515151"/>
          </a:solidFill>
          <a:latin typeface="Palatino"/>
          <a:ea typeface="Palatino"/>
          <a:cs typeface="Palatino"/>
          <a:sym typeface="Palatino"/>
        </a:defRPr>
      </a:lvl4pPr>
      <a:lvl5pPr marL="2667325" indent="-571825" defTabSz="584200">
        <a:spcBef>
          <a:spcPts val="1800"/>
        </a:spcBef>
        <a:buSzPct val="100000"/>
        <a:buChar char="•"/>
        <a:defRPr sz="4200">
          <a:solidFill>
            <a:srgbClr val="515151"/>
          </a:solidFill>
          <a:latin typeface="Palatino"/>
          <a:ea typeface="Palatino"/>
          <a:cs typeface="Palatino"/>
          <a:sym typeface="Palatino"/>
        </a:defRPr>
      </a:lvl5pPr>
      <a:lvl6pPr marL="3022925" indent="-571825" defTabSz="584200">
        <a:spcBef>
          <a:spcPts val="1800"/>
        </a:spcBef>
        <a:buSzPct val="100000"/>
        <a:buChar char="•"/>
        <a:defRPr sz="4200">
          <a:solidFill>
            <a:srgbClr val="515151"/>
          </a:solidFill>
          <a:latin typeface="Palatino"/>
          <a:ea typeface="Palatino"/>
          <a:cs typeface="Palatino"/>
          <a:sym typeface="Palatino"/>
        </a:defRPr>
      </a:lvl6pPr>
      <a:lvl7pPr marL="3378525" indent="-571825" defTabSz="584200">
        <a:spcBef>
          <a:spcPts val="1800"/>
        </a:spcBef>
        <a:buSzPct val="100000"/>
        <a:buChar char="•"/>
        <a:defRPr sz="4200">
          <a:solidFill>
            <a:srgbClr val="515151"/>
          </a:solidFill>
          <a:latin typeface="Palatino"/>
          <a:ea typeface="Palatino"/>
          <a:cs typeface="Palatino"/>
          <a:sym typeface="Palatino"/>
        </a:defRPr>
      </a:lvl7pPr>
      <a:lvl8pPr marL="3734125" indent="-571825" defTabSz="584200">
        <a:spcBef>
          <a:spcPts val="1800"/>
        </a:spcBef>
        <a:buSzPct val="100000"/>
        <a:buChar char="•"/>
        <a:defRPr sz="4200">
          <a:solidFill>
            <a:srgbClr val="515151"/>
          </a:solidFill>
          <a:latin typeface="Palatino"/>
          <a:ea typeface="Palatino"/>
          <a:cs typeface="Palatino"/>
          <a:sym typeface="Palatino"/>
        </a:defRPr>
      </a:lvl8pPr>
      <a:lvl9pPr marL="4089725" indent="-571825" defTabSz="584200">
        <a:spcBef>
          <a:spcPts val="1800"/>
        </a:spcBef>
        <a:buSzPct val="100000"/>
        <a:buChar char="•"/>
        <a:defRPr sz="4200">
          <a:solidFill>
            <a:srgbClr val="515151"/>
          </a:solidFill>
          <a:latin typeface="Palatino"/>
          <a:ea typeface="Palatino"/>
          <a:cs typeface="Palatino"/>
          <a:sym typeface="Palatino"/>
        </a:defRPr>
      </a:lvl9pPr>
    </p:bodyStyle>
    <p:otherStyle>
      <a:lvl1pPr algn="ctr" defTabSz="584200">
        <a:defRPr>
          <a:solidFill>
            <a:schemeClr val="tx1"/>
          </a:solidFill>
          <a:latin typeface="+mn-lt"/>
          <a:ea typeface="+mn-ea"/>
          <a:cs typeface="+mn-cs"/>
          <a:sym typeface="Palatino"/>
        </a:defRPr>
      </a:lvl1pPr>
      <a:lvl2pPr indent="228600" algn="ctr" defTabSz="584200">
        <a:defRPr>
          <a:solidFill>
            <a:schemeClr val="tx1"/>
          </a:solidFill>
          <a:latin typeface="+mn-lt"/>
          <a:ea typeface="+mn-ea"/>
          <a:cs typeface="+mn-cs"/>
          <a:sym typeface="Palatino"/>
        </a:defRPr>
      </a:lvl2pPr>
      <a:lvl3pPr indent="457200" algn="ctr" defTabSz="584200">
        <a:defRPr>
          <a:solidFill>
            <a:schemeClr val="tx1"/>
          </a:solidFill>
          <a:latin typeface="+mn-lt"/>
          <a:ea typeface="+mn-ea"/>
          <a:cs typeface="+mn-cs"/>
          <a:sym typeface="Palatino"/>
        </a:defRPr>
      </a:lvl3pPr>
      <a:lvl4pPr indent="685800" algn="ctr" defTabSz="584200">
        <a:defRPr>
          <a:solidFill>
            <a:schemeClr val="tx1"/>
          </a:solidFill>
          <a:latin typeface="+mn-lt"/>
          <a:ea typeface="+mn-ea"/>
          <a:cs typeface="+mn-cs"/>
          <a:sym typeface="Palatino"/>
        </a:defRPr>
      </a:lvl4pPr>
      <a:lvl5pPr indent="914400" algn="ctr" defTabSz="584200">
        <a:defRPr>
          <a:solidFill>
            <a:schemeClr val="tx1"/>
          </a:solidFill>
          <a:latin typeface="+mn-lt"/>
          <a:ea typeface="+mn-ea"/>
          <a:cs typeface="+mn-cs"/>
          <a:sym typeface="Palatino"/>
        </a:defRPr>
      </a:lvl5pPr>
      <a:lvl6pPr indent="1143000" algn="ctr" defTabSz="584200">
        <a:defRPr>
          <a:solidFill>
            <a:schemeClr val="tx1"/>
          </a:solidFill>
          <a:latin typeface="+mn-lt"/>
          <a:ea typeface="+mn-ea"/>
          <a:cs typeface="+mn-cs"/>
          <a:sym typeface="Palatino"/>
        </a:defRPr>
      </a:lvl6pPr>
      <a:lvl7pPr indent="1371600" algn="ctr" defTabSz="584200">
        <a:defRPr>
          <a:solidFill>
            <a:schemeClr val="tx1"/>
          </a:solidFill>
          <a:latin typeface="+mn-lt"/>
          <a:ea typeface="+mn-ea"/>
          <a:cs typeface="+mn-cs"/>
          <a:sym typeface="Palatino"/>
        </a:defRPr>
      </a:lvl7pPr>
      <a:lvl8pPr indent="1600200" algn="ctr" defTabSz="584200">
        <a:defRPr>
          <a:solidFill>
            <a:schemeClr val="tx1"/>
          </a:solidFill>
          <a:latin typeface="+mn-lt"/>
          <a:ea typeface="+mn-ea"/>
          <a:cs typeface="+mn-cs"/>
          <a:sym typeface="Palatino"/>
        </a:defRPr>
      </a:lvl8pPr>
      <a:lvl9pPr indent="1828800" algn="ctr" defTabSz="584200">
        <a:defRPr>
          <a:solidFill>
            <a:schemeClr val="tx1"/>
          </a:solidFill>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ayoflife.org" TargetMode="Externa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hape 56"/>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59" name="Group 59"/>
          <p:cNvGrpSpPr/>
          <p:nvPr/>
        </p:nvGrpSpPr>
        <p:grpSpPr>
          <a:xfrm>
            <a:off x="9227189" y="3487899"/>
            <a:ext cx="2985978" cy="3649501"/>
            <a:chOff x="-269170" y="-126999"/>
            <a:chExt cx="2985976" cy="3649500"/>
          </a:xfrm>
        </p:grpSpPr>
        <p:pic>
          <p:nvPicPr>
            <p:cNvPr id="58"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57" name="Picture 56"/>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Shape 93"/>
          <p:cNvSpPr>
            <a:spLocks noGrp="1"/>
          </p:cNvSpPr>
          <p:nvPr>
            <p:ph type="body" idx="1"/>
          </p:nvPr>
        </p:nvSpPr>
        <p:spPr>
          <a:xfrm>
            <a:off x="431800" y="4521200"/>
            <a:ext cx="5867400" cy="46228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35 years later Othniel Marsh, an evolutionist, named it the Eohippus or “dawn horse” after he and Thomas Huxley decided that it was the precursor to the horse.</a:t>
            </a:r>
          </a:p>
        </p:txBody>
      </p:sp>
      <p:grpSp>
        <p:nvGrpSpPr>
          <p:cNvPr id="96" name="Group 96"/>
          <p:cNvGrpSpPr/>
          <p:nvPr/>
        </p:nvGrpSpPr>
        <p:grpSpPr>
          <a:xfrm>
            <a:off x="6807200" y="1079500"/>
            <a:ext cx="5511800" cy="6925854"/>
            <a:chOff x="-266700" y="-127000"/>
            <a:chExt cx="5511800" cy="6925853"/>
          </a:xfrm>
        </p:grpSpPr>
        <p:pic>
          <p:nvPicPr>
            <p:cNvPr id="95" name="1-2-14CE-25-ExplorePAHistory-a0l2u1-a_349.png"/>
            <p:cNvPicPr/>
            <p:nvPr/>
          </p:nvPicPr>
          <p:blipFill>
            <a:blip r:embed="rId2">
              <a:extLst/>
            </a:blip>
            <a:srcRect t="1831" b="1951"/>
            <a:stretch>
              <a:fillRect/>
            </a:stretch>
          </p:blipFill>
          <p:spPr>
            <a:xfrm>
              <a:off x="0" y="0"/>
              <a:ext cx="5143500" cy="6671854"/>
            </a:xfrm>
            <a:prstGeom prst="rect">
              <a:avLst/>
            </a:prstGeom>
            <a:ln>
              <a:noFill/>
            </a:ln>
            <a:effectLst/>
          </p:spPr>
        </p:pic>
        <p:pic>
          <p:nvPicPr>
            <p:cNvPr id="94" name="Picture 93"/>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Shape 98"/>
          <p:cNvSpPr>
            <a:spLocks noGrp="1"/>
          </p:cNvSpPr>
          <p:nvPr>
            <p:ph type="body" idx="1"/>
          </p:nvPr>
        </p:nvSpPr>
        <p:spPr>
          <a:xfrm>
            <a:off x="355600" y="6083300"/>
            <a:ext cx="5928817" cy="32385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Marsh displayed the first “horse series” at Yale University’s Peabody Museum in 1879.</a:t>
            </a:r>
          </a:p>
        </p:txBody>
      </p:sp>
      <p:pic>
        <p:nvPicPr>
          <p:cNvPr id="99" name="equid2t.png"/>
          <p:cNvPicPr/>
          <p:nvPr/>
        </p:nvPicPr>
        <p:blipFill>
          <a:blip r:embed="rId2">
            <a:extLst/>
          </a:blip>
          <a:stretch>
            <a:fillRect/>
          </a:stretch>
        </p:blipFill>
        <p:spPr>
          <a:xfrm>
            <a:off x="6777851" y="4572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p:cNvSpPr>
          <p:nvPr>
            <p:ph type="body" idx="1"/>
          </p:nvPr>
        </p:nvSpPr>
        <p:spPr>
          <a:xfrm>
            <a:off x="1866900" y="8166100"/>
            <a:ext cx="9271000" cy="12827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Peabody Museum still has a horse evolution display.</a:t>
            </a:r>
          </a:p>
        </p:txBody>
      </p:sp>
      <p:pic>
        <p:nvPicPr>
          <p:cNvPr id="102" name="Picture 101"/>
          <p:cNvPicPr/>
          <p:nvPr/>
        </p:nvPicPr>
        <p:blipFill>
          <a:blip r:embed="rId2">
            <a:extLst/>
          </a:blip>
          <a:stretch>
            <a:fillRect/>
          </a:stretch>
        </p:blipFill>
        <p:spPr>
          <a:xfrm>
            <a:off x="1498600" y="511760"/>
            <a:ext cx="10001992" cy="7404101"/>
          </a:xfrm>
          <a:prstGeom prst="rect">
            <a:avLst/>
          </a:prstGeom>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Picture 103"/>
          <p:cNvPicPr/>
          <p:nvPr/>
        </p:nvPicPr>
        <p:blipFill>
          <a:blip r:embed="rId2">
            <a:extLst/>
          </a:blip>
          <a:stretch>
            <a:fillRect/>
          </a:stretch>
        </p:blipFill>
        <p:spPr>
          <a:xfrm>
            <a:off x="220922" y="708112"/>
            <a:ext cx="11279670" cy="8337376"/>
          </a:xfrm>
          <a:prstGeom prst="rect">
            <a:avLst/>
          </a:prstGeom>
        </p:spPr>
      </p:pic>
      <p:sp>
        <p:nvSpPr>
          <p:cNvPr id="105" name="Shape 105"/>
          <p:cNvSpPr>
            <a:spLocks noGrp="1"/>
          </p:cNvSpPr>
          <p:nvPr>
            <p:ph type="body" idx="1"/>
          </p:nvPr>
        </p:nvSpPr>
        <p:spPr>
          <a:xfrm>
            <a:off x="660102" y="4235450"/>
            <a:ext cx="2621360" cy="1282700"/>
          </a:xfrm>
          <a:prstGeom prst="rect">
            <a:avLst/>
          </a:prstGeom>
        </p:spPr>
        <p:txBody>
          <a:bodyPr/>
          <a:lstStyle>
            <a:lvl1pPr>
              <a:defRPr>
                <a:solidFill>
                  <a:srgbClr val="FFFFFF"/>
                </a:solidFill>
                <a:latin typeface="Georgia"/>
                <a:ea typeface="Georgia"/>
                <a:cs typeface="Georgia"/>
                <a:sym typeface="Georgia"/>
              </a:defRPr>
            </a:lvl1pPr>
          </a:lstStyle>
          <a:p>
            <a:pPr lvl="0">
              <a:defRPr sz="1800" spc="0">
                <a:solidFill>
                  <a:srgbClr val="000000"/>
                </a:solidFill>
              </a:defRPr>
            </a:pPr>
            <a:r>
              <a:rPr sz="3600" spc="-47">
                <a:solidFill>
                  <a:srgbClr val="FFFFFF"/>
                </a:solidFill>
              </a:rPr>
              <a:t>“Modern” Horse</a:t>
            </a:r>
          </a:p>
        </p:txBody>
      </p:sp>
      <p:sp>
        <p:nvSpPr>
          <p:cNvPr id="106" name="Shape 106"/>
          <p:cNvSpPr/>
          <p:nvPr/>
        </p:nvSpPr>
        <p:spPr>
          <a:xfrm>
            <a:off x="4811865" y="7067550"/>
            <a:ext cx="2427984" cy="12827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FFFFFF"/>
                </a:solidFill>
                <a:latin typeface="Georgia"/>
                <a:ea typeface="Georgia"/>
                <a:cs typeface="Georgia"/>
                <a:sym typeface="Georgia"/>
              </a:rPr>
              <a:t>“First”</a:t>
            </a:r>
          </a:p>
          <a:p>
            <a:pPr lvl="0">
              <a:defRPr sz="1800" cap="none">
                <a:solidFill>
                  <a:srgbClr val="000000"/>
                </a:solidFill>
              </a:defRPr>
            </a:pPr>
            <a:r>
              <a:rPr sz="3600" spc="-47">
                <a:solidFill>
                  <a:srgbClr val="FFFFFF"/>
                </a:solidFill>
                <a:latin typeface="Georgia"/>
                <a:ea typeface="Georgia"/>
                <a:cs typeface="Georgia"/>
                <a:sym typeface="Georgia"/>
              </a:rPr>
              <a:t>Horse</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Shape 108"/>
          <p:cNvSpPr>
            <a:spLocks noGrp="1"/>
          </p:cNvSpPr>
          <p:nvPr>
            <p:ph type="body" idx="1"/>
          </p:nvPr>
        </p:nvSpPr>
        <p:spPr>
          <a:xfrm>
            <a:off x="2003497" y="8064500"/>
            <a:ext cx="7772996" cy="1282700"/>
          </a:xfrm>
          <a:prstGeom prst="rect">
            <a:avLst/>
          </a:prstGeom>
        </p:spPr>
        <p:txBody>
          <a:bodyPr/>
          <a:lstStyle>
            <a:lvl1pPr>
              <a:defRPr>
                <a:latin typeface="Georgia"/>
                <a:ea typeface="Georgia"/>
                <a:cs typeface="Georgia"/>
                <a:sym typeface="Georgia"/>
              </a:defRPr>
            </a:lvl1pPr>
          </a:lstStyle>
          <a:p>
            <a:pPr lvl="0">
              <a:defRPr sz="1800" spc="0">
                <a:solidFill>
                  <a:srgbClr val="000000"/>
                </a:solidFill>
              </a:defRPr>
            </a:pPr>
            <a:r>
              <a:rPr sz="3600" spc="-47">
                <a:solidFill>
                  <a:srgbClr val="CBCBCB"/>
                </a:solidFill>
              </a:rPr>
              <a:t>Model of the supposed first horse.</a:t>
            </a:r>
          </a:p>
        </p:txBody>
      </p:sp>
      <p:pic>
        <p:nvPicPr>
          <p:cNvPr id="109" name="Picture 108"/>
          <p:cNvPicPr/>
          <p:nvPr/>
        </p:nvPicPr>
        <p:blipFill>
          <a:blip r:embed="rId2">
            <a:extLst/>
          </a:blip>
          <a:stretch>
            <a:fillRect/>
          </a:stretch>
        </p:blipFill>
        <p:spPr>
          <a:xfrm>
            <a:off x="889000" y="486360"/>
            <a:ext cx="10001992" cy="7404101"/>
          </a:xfrm>
          <a:prstGeom prst="rect">
            <a:avLst/>
          </a:prstGeom>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Shape 111"/>
          <p:cNvSpPr>
            <a:spLocks noGrp="1"/>
          </p:cNvSpPr>
          <p:nvPr>
            <p:ph type="body" idx="1"/>
          </p:nvPr>
        </p:nvSpPr>
        <p:spPr>
          <a:xfrm>
            <a:off x="1447800" y="8089900"/>
            <a:ext cx="10109200" cy="12827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Chicago Field Museum has a large horse evolution display.</a:t>
            </a:r>
          </a:p>
        </p:txBody>
      </p:sp>
      <p:pic>
        <p:nvPicPr>
          <p:cNvPr id="112" name="Picture 111"/>
          <p:cNvPicPr/>
          <p:nvPr/>
        </p:nvPicPr>
        <p:blipFill>
          <a:blip r:embed="rId2">
            <a:extLst/>
          </a:blip>
          <a:stretch>
            <a:fillRect/>
          </a:stretch>
        </p:blipFill>
        <p:spPr>
          <a:xfrm>
            <a:off x="1498600" y="511760"/>
            <a:ext cx="10001992" cy="7404101"/>
          </a:xfrm>
          <a:prstGeom prst="rect">
            <a:avLst/>
          </a:prstGeom>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chicago field museum 249.jpg"/>
          <p:cNvPicPr/>
          <p:nvPr/>
        </p:nvPicPr>
        <p:blipFill>
          <a:blip r:embed="rId2">
            <a:extLst/>
          </a:blip>
          <a:stretch>
            <a:fillRect/>
          </a:stretch>
        </p:blipFill>
        <p:spPr>
          <a:xfrm>
            <a:off x="391387" y="2453540"/>
            <a:ext cx="12222026" cy="484652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p:nvPr/>
        </p:nvSpPr>
        <p:spPr>
          <a:xfrm>
            <a:off x="774700" y="508000"/>
            <a:ext cx="4279900" cy="1853258"/>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Horse Evolution</a:t>
            </a:r>
          </a:p>
        </p:txBody>
      </p:sp>
      <p:sp>
        <p:nvSpPr>
          <p:cNvPr id="117" name="Shape 117"/>
          <p:cNvSpPr>
            <a:spLocks noGrp="1"/>
          </p:cNvSpPr>
          <p:nvPr>
            <p:ph type="body" idx="1"/>
          </p:nvPr>
        </p:nvSpPr>
        <p:spPr>
          <a:xfrm>
            <a:off x="793443" y="2681148"/>
            <a:ext cx="5706457" cy="8486537"/>
          </a:xfrm>
          <a:prstGeom prst="rect">
            <a:avLst/>
          </a:prstGeom>
        </p:spPr>
        <p:txBody>
          <a:bodyPr anchor="t"/>
          <a:lstStyle/>
          <a:p>
            <a:pPr lvl="0" defTabSz="584200">
              <a:lnSpc>
                <a:spcPct val="110000"/>
              </a:lnSpc>
              <a:tabLst/>
              <a:defRPr sz="1800">
                <a:solidFill>
                  <a:srgbClr val="000000"/>
                </a:solidFill>
              </a:defRPr>
            </a:pPr>
            <a:r>
              <a:rPr sz="3600" spc="-47">
                <a:latin typeface="Georgia"/>
                <a:ea typeface="Georgia"/>
                <a:cs typeface="Georgia"/>
                <a:sym typeface="Georgia"/>
              </a:rPr>
              <a:t>1. This is simply an exercise in homology.</a:t>
            </a:r>
          </a:p>
          <a:p>
            <a:pPr lvl="0" defTabSz="584200">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2. Evolutionists know that the horse chart is inaccurate.</a:t>
            </a:r>
          </a:p>
          <a:p>
            <a:pPr lvl="0" defTabSz="584200">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3. The various types of horses co-exist in the fossil record.</a:t>
            </a:r>
          </a:p>
        </p:txBody>
      </p:sp>
      <p:grpSp>
        <p:nvGrpSpPr>
          <p:cNvPr id="120" name="Group 120"/>
          <p:cNvGrpSpPr/>
          <p:nvPr/>
        </p:nvGrpSpPr>
        <p:grpSpPr>
          <a:xfrm>
            <a:off x="6739391" y="1155700"/>
            <a:ext cx="5439909" cy="6832600"/>
            <a:chOff x="-266700" y="-127000"/>
            <a:chExt cx="5439907" cy="6832600"/>
          </a:xfrm>
        </p:grpSpPr>
        <p:pic>
          <p:nvPicPr>
            <p:cNvPr id="119" name="equid2t.png"/>
            <p:cNvPicPr/>
            <p:nvPr/>
          </p:nvPicPr>
          <p:blipFill>
            <a:blip r:embed="rId2">
              <a:extLst/>
            </a:blip>
            <a:srcRect t="12076" b="12076"/>
            <a:stretch>
              <a:fillRect/>
            </a:stretch>
          </p:blipFill>
          <p:spPr>
            <a:xfrm>
              <a:off x="0" y="0"/>
              <a:ext cx="5071608" cy="6578600"/>
            </a:xfrm>
            <a:prstGeom prst="rect">
              <a:avLst/>
            </a:prstGeom>
            <a:ln>
              <a:noFill/>
            </a:ln>
            <a:effectLst/>
          </p:spPr>
        </p:pic>
        <p:pic>
          <p:nvPicPr>
            <p:cNvPr id="118" name="Picture 117"/>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Shape 122"/>
          <p:cNvSpPr/>
          <p:nvPr/>
        </p:nvSpPr>
        <p:spPr>
          <a:xfrm>
            <a:off x="774700" y="508000"/>
            <a:ext cx="4279900" cy="20320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Horse Evolution</a:t>
            </a:r>
          </a:p>
        </p:txBody>
      </p:sp>
      <p:sp>
        <p:nvSpPr>
          <p:cNvPr id="123" name="Shape 123"/>
          <p:cNvSpPr>
            <a:spLocks noGrp="1"/>
          </p:cNvSpPr>
          <p:nvPr>
            <p:ph type="body" idx="1"/>
          </p:nvPr>
        </p:nvSpPr>
        <p:spPr>
          <a:xfrm>
            <a:off x="780743" y="2782748"/>
            <a:ext cx="5706457" cy="8486537"/>
          </a:xfrm>
          <a:prstGeom prst="rect">
            <a:avLst/>
          </a:prstGeom>
        </p:spPr>
        <p:txBody>
          <a:bodyPr anchor="t"/>
          <a:lstStyle/>
          <a:p>
            <a:pPr lvl="0" defTabSz="584200">
              <a:lnSpc>
                <a:spcPct val="110000"/>
              </a:lnSpc>
              <a:tabLst/>
              <a:defRPr sz="1800">
                <a:solidFill>
                  <a:srgbClr val="000000"/>
                </a:solidFill>
              </a:defRPr>
            </a:pPr>
            <a:r>
              <a:rPr sz="3600" spc="-47">
                <a:latin typeface="Georgia"/>
                <a:ea typeface="Georgia"/>
                <a:cs typeface="Georgia"/>
                <a:sym typeface="Georgia"/>
              </a:rPr>
              <a:t>4. There is no reason to consider hyracotherium any type of horse. </a:t>
            </a:r>
          </a:p>
          <a:p>
            <a:pPr lvl="0" defTabSz="584200">
              <a:tabLst/>
              <a:defRPr sz="1800">
                <a:solidFill>
                  <a:srgbClr val="000000"/>
                </a:solidFill>
              </a:defRPr>
            </a:pPr>
            <a:endParaRPr sz="3600" spc="-47">
              <a:latin typeface="Georgia"/>
              <a:ea typeface="Georgia"/>
              <a:cs typeface="Georgia"/>
              <a:sym typeface="Georgia"/>
            </a:endParaRPr>
          </a:p>
          <a:p>
            <a:pPr lvl="0" defTabSz="584200">
              <a:lnSpc>
                <a:spcPct val="110000"/>
              </a:lnSpc>
              <a:tabLst/>
              <a:defRPr sz="1800">
                <a:solidFill>
                  <a:srgbClr val="000000"/>
                </a:solidFill>
              </a:defRPr>
            </a:pPr>
            <a:r>
              <a:rPr sz="3600" spc="-47">
                <a:latin typeface="Georgia"/>
                <a:ea typeface="Georgia"/>
                <a:cs typeface="Georgia"/>
                <a:sym typeface="Georgia"/>
              </a:rPr>
              <a:t>5. To arrange horses in evolutionary order by size and differences ignores the fact that “modern” horses come in a wide variety.</a:t>
            </a:r>
          </a:p>
        </p:txBody>
      </p:sp>
      <p:grpSp>
        <p:nvGrpSpPr>
          <p:cNvPr id="126" name="Group 126"/>
          <p:cNvGrpSpPr/>
          <p:nvPr/>
        </p:nvGrpSpPr>
        <p:grpSpPr>
          <a:xfrm>
            <a:off x="6663191" y="1181100"/>
            <a:ext cx="5439909" cy="6832600"/>
            <a:chOff x="-266700" y="-127000"/>
            <a:chExt cx="5439907" cy="6832600"/>
          </a:xfrm>
        </p:grpSpPr>
        <p:pic>
          <p:nvPicPr>
            <p:cNvPr id="125" name="equid2t.png"/>
            <p:cNvPicPr/>
            <p:nvPr/>
          </p:nvPicPr>
          <p:blipFill>
            <a:blip r:embed="rId2">
              <a:extLst/>
            </a:blip>
            <a:srcRect t="12076" b="12076"/>
            <a:stretch>
              <a:fillRect/>
            </a:stretch>
          </p:blipFill>
          <p:spPr>
            <a:xfrm>
              <a:off x="0" y="0"/>
              <a:ext cx="5071608" cy="6578600"/>
            </a:xfrm>
            <a:prstGeom prst="rect">
              <a:avLst/>
            </a:prstGeom>
            <a:ln>
              <a:noFill/>
            </a:ln>
            <a:effectLst/>
          </p:spPr>
        </p:pic>
        <p:pic>
          <p:nvPicPr>
            <p:cNvPr id="124" name="Picture 123"/>
            <p:cNvPicPr/>
            <p:nvPr/>
          </p:nvPicPr>
          <p:blipFill>
            <a:blip r:embed="rId3">
              <a:extLst/>
            </a:blip>
            <a:stretch>
              <a:fillRect/>
            </a:stretch>
          </p:blipFill>
          <p:spPr>
            <a:xfrm>
              <a:off x="-266700" y="-127000"/>
              <a:ext cx="5439908" cy="6832600"/>
            </a:xfrm>
            <a:prstGeom prst="rect">
              <a:avLst/>
            </a:prstGeom>
            <a:effectLst/>
          </p:spPr>
        </p:pic>
      </p:gr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a:spLocks noGrp="1"/>
          </p:cNvSpPr>
          <p:nvPr>
            <p:ph type="title"/>
          </p:nvPr>
        </p:nvSpPr>
        <p:spPr>
          <a:xfrm>
            <a:off x="901700" y="139700"/>
            <a:ext cx="4721523" cy="3725069"/>
          </a:xfrm>
          <a:prstGeom prst="rect">
            <a:avLst/>
          </a:prstGeom>
        </p:spPr>
        <p:txBody>
          <a:bodyPr>
            <a:normAutofit/>
          </a:bodyPr>
          <a:lstStyle>
            <a:lvl1pPr algn="l">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1. This is simply an exercise in homology.</a:t>
            </a:r>
          </a:p>
        </p:txBody>
      </p:sp>
      <p:pic>
        <p:nvPicPr>
          <p:cNvPr id="129" name="equid2t.png"/>
          <p:cNvPicPr/>
          <p:nvPr/>
        </p:nvPicPr>
        <p:blipFill>
          <a:blip r:embed="rId2">
            <a:extLst/>
          </a:blip>
          <a:stretch>
            <a:fillRect/>
          </a:stretch>
        </p:blipFill>
        <p:spPr>
          <a:xfrm>
            <a:off x="6777851" y="4572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body" idx="1"/>
          </p:nvPr>
        </p:nvSpPr>
        <p:spPr>
          <a:xfrm>
            <a:off x="381000" y="812800"/>
            <a:ext cx="5867400" cy="8128001"/>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Evolution and Science is part of An Unshakeable Faith: A Christian Apologetics Course. It is part of a completely updated third edition, February 2015</a:t>
            </a:r>
          </a:p>
          <a:p>
            <a:pPr lvl="0">
              <a:defRPr sz="1800" spc="0">
                <a:solidFill>
                  <a:srgbClr val="000000"/>
                </a:solidFill>
              </a:defRPr>
            </a:pPr>
            <a:endParaRPr sz="3600" spc="-47">
              <a:solidFill>
                <a:srgbClr val="CBCBCB"/>
              </a:solidFill>
              <a:latin typeface="Georgia"/>
              <a:ea typeface="Georgia"/>
              <a:cs typeface="Georgia"/>
              <a:sym typeface="Georgia"/>
            </a:endParaRP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Before viewing these PowerPoints, the teacher should first present the introduction to the Evolution and Science section from the book.</a:t>
            </a:r>
          </a:p>
        </p:txBody>
      </p:sp>
      <p:grpSp>
        <p:nvGrpSpPr>
          <p:cNvPr id="64" name="Group 64"/>
          <p:cNvGrpSpPr/>
          <p:nvPr/>
        </p:nvGrpSpPr>
        <p:grpSpPr>
          <a:xfrm>
            <a:off x="6560753" y="901700"/>
            <a:ext cx="5821747" cy="7327900"/>
            <a:chOff x="-271846" y="-127000"/>
            <a:chExt cx="5821746" cy="7327900"/>
          </a:xfrm>
        </p:grpSpPr>
        <p:pic>
          <p:nvPicPr>
            <p:cNvPr id="63"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62" name="Picture 61"/>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Shape 131"/>
          <p:cNvSpPr>
            <a:spLocks noGrp="1"/>
          </p:cNvSpPr>
          <p:nvPr>
            <p:ph type="body" idx="1"/>
          </p:nvPr>
        </p:nvSpPr>
        <p:spPr>
          <a:xfrm>
            <a:off x="457200" y="5676900"/>
            <a:ext cx="5867400" cy="40005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only “evidence” is the vague similarity of the creatures when arranged in a certain order.</a:t>
            </a:r>
          </a:p>
        </p:txBody>
      </p:sp>
      <p:pic>
        <p:nvPicPr>
          <p:cNvPr id="132" name="equid2t.png"/>
          <p:cNvPicPr/>
          <p:nvPr/>
        </p:nvPicPr>
        <p:blipFill>
          <a:blip r:embed="rId2">
            <a:extLst/>
          </a:blip>
          <a:stretch>
            <a:fillRect/>
          </a:stretch>
        </p:blipFill>
        <p:spPr>
          <a:xfrm>
            <a:off x="6777851" y="4572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body" idx="1"/>
          </p:nvPr>
        </p:nvSpPr>
        <p:spPr>
          <a:xfrm>
            <a:off x="431800" y="5791200"/>
            <a:ext cx="5867400" cy="36830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It is impossible to prove evolution from bones.</a:t>
            </a:r>
          </a:p>
        </p:txBody>
      </p:sp>
      <p:pic>
        <p:nvPicPr>
          <p:cNvPr id="135" name="equid2t.png"/>
          <p:cNvPicPr/>
          <p:nvPr/>
        </p:nvPicPr>
        <p:blipFill>
          <a:blip r:embed="rId2">
            <a:extLst/>
          </a:blip>
          <a:stretch>
            <a:fillRect/>
          </a:stretch>
        </p:blipFill>
        <p:spPr>
          <a:xfrm>
            <a:off x="6777851" y="4572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Shape 137"/>
          <p:cNvSpPr>
            <a:spLocks noGrp="1"/>
          </p:cNvSpPr>
          <p:nvPr>
            <p:ph type="body" idx="1"/>
          </p:nvPr>
        </p:nvSpPr>
        <p:spPr>
          <a:xfrm>
            <a:off x="431800" y="4114800"/>
            <a:ext cx="5867400" cy="5130800"/>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There is no scientific reason not to believe that each of the fossilized creatures was created by God. </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bones can’t provide this information one way or the other.</a:t>
            </a:r>
          </a:p>
        </p:txBody>
      </p:sp>
      <p:pic>
        <p:nvPicPr>
          <p:cNvPr id="138" name="equid2t.png"/>
          <p:cNvPicPr/>
          <p:nvPr/>
        </p:nvPicPr>
        <p:blipFill>
          <a:blip r:embed="rId2">
            <a:extLst/>
          </a:blip>
          <a:stretch>
            <a:fillRect/>
          </a:stretch>
        </p:blipFill>
        <p:spPr>
          <a:xfrm>
            <a:off x="6777851" y="4572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p:nvPr/>
        </p:nvSpPr>
        <p:spPr>
          <a:xfrm>
            <a:off x="457200" y="2171700"/>
            <a:ext cx="5843886" cy="75819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“Ancestry and descent are not applicable in the fossil record. Is Archaeopteryx the ancestor of all birds? Perhaps yes, perhaps no; there is no way of answering the question” (Colin Patterson, a senior paleontologist at the British Museum of Natural History, Darwin’s Enigma, p. 102).</a:t>
            </a:r>
          </a:p>
        </p:txBody>
      </p:sp>
      <p:pic>
        <p:nvPicPr>
          <p:cNvPr id="141" name="equid2t.png"/>
          <p:cNvPicPr/>
          <p:nvPr/>
        </p:nvPicPr>
        <p:blipFill>
          <a:blip r:embed="rId2">
            <a:extLst/>
          </a:blip>
          <a:stretch>
            <a:fillRect/>
          </a:stretch>
        </p:blipFill>
        <p:spPr>
          <a:xfrm>
            <a:off x="6777851" y="4572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p:nvPr/>
        </p:nvSpPr>
        <p:spPr>
          <a:xfrm>
            <a:off x="647700" y="4140200"/>
            <a:ext cx="5562600" cy="53340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lnSpc>
                <a:spcPct val="110000"/>
              </a:lnSpc>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“It is easy enough to make up stories of how one form gave rise to another ... but such stories are not part of science, for there is no way of putting them to the test” (Colin Patterson).</a:t>
            </a:r>
          </a:p>
        </p:txBody>
      </p:sp>
      <p:pic>
        <p:nvPicPr>
          <p:cNvPr id="144" name="equid2t.png"/>
          <p:cNvPicPr/>
          <p:nvPr/>
        </p:nvPicPr>
        <p:blipFill>
          <a:blip r:embed="rId2">
            <a:extLst/>
          </a:blip>
          <a:stretch>
            <a:fillRect/>
          </a:stretch>
        </p:blipFill>
        <p:spPr>
          <a:xfrm>
            <a:off x="6777851" y="4572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p:cNvSpPr>
          <p:nvPr>
            <p:ph type="title"/>
          </p:nvPr>
        </p:nvSpPr>
        <p:spPr>
          <a:xfrm>
            <a:off x="736600" y="1028700"/>
            <a:ext cx="5092700" cy="2514600"/>
          </a:xfrm>
          <a:prstGeom prst="rect">
            <a:avLst/>
          </a:prstGeom>
        </p:spPr>
        <p:txBody>
          <a:bodyPr>
            <a:normAutofit/>
          </a:bodyPr>
          <a:lstStyle>
            <a:lvl1pPr algn="l" defTabSz="560831">
              <a:defRPr sz="4608" spc="-60">
                <a:latin typeface="Georgia"/>
                <a:ea typeface="Georgia"/>
                <a:cs typeface="Georgia"/>
                <a:sym typeface="Georgia"/>
              </a:defRPr>
            </a:lvl1pPr>
          </a:lstStyle>
          <a:p>
            <a:pPr lvl="0">
              <a:defRPr sz="1800" spc="0">
                <a:solidFill>
                  <a:srgbClr val="000000"/>
                </a:solidFill>
              </a:defRPr>
            </a:pPr>
            <a:r>
              <a:rPr sz="4608" spc="-60">
                <a:solidFill>
                  <a:srgbClr val="E5E5E5"/>
                </a:solidFill>
              </a:rPr>
              <a:t>2. Evolutionists know that the horse chart is inaccurate.</a:t>
            </a:r>
          </a:p>
        </p:txBody>
      </p:sp>
      <p:pic>
        <p:nvPicPr>
          <p:cNvPr id="147" name="equid2t.png"/>
          <p:cNvPicPr/>
          <p:nvPr/>
        </p:nvPicPr>
        <p:blipFill>
          <a:blip r:embed="rId2">
            <a:extLst/>
          </a:blip>
          <a:stretch>
            <a:fillRect/>
          </a:stretch>
        </p:blipFill>
        <p:spPr>
          <a:xfrm>
            <a:off x="7209651" y="4318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Shape 149"/>
          <p:cNvSpPr>
            <a:spLocks noGrp="1"/>
          </p:cNvSpPr>
          <p:nvPr>
            <p:ph type="body" idx="1"/>
          </p:nvPr>
        </p:nvSpPr>
        <p:spPr>
          <a:xfrm>
            <a:off x="559990" y="4381500"/>
            <a:ext cx="6017420" cy="4864100"/>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George Simpson</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transformation of </a:t>
            </a:r>
            <a:r>
              <a:rPr sz="3600" spc="-47" dirty="0" err="1">
                <a:solidFill>
                  <a:srgbClr val="CBCBCB"/>
                </a:solidFill>
                <a:latin typeface="Georgia" panose="02040502050405020303" pitchFamily="18" charset="0"/>
                <a:ea typeface="Georgia Bold"/>
                <a:cs typeface="Georgia Bold"/>
                <a:sym typeface="Georgia Bold"/>
              </a:rPr>
              <a:t>Hyracotherium</a:t>
            </a:r>
            <a:r>
              <a:rPr sz="3600" spc="-47" dirty="0">
                <a:solidFill>
                  <a:srgbClr val="CBCBCB"/>
                </a:solidFill>
                <a:latin typeface="Georgia" panose="02040502050405020303" pitchFamily="18" charset="0"/>
                <a:ea typeface="Georgia Bold"/>
                <a:cs typeface="Georgia Bold"/>
                <a:sym typeface="Georgia Bold"/>
              </a:rPr>
              <a:t> into </a:t>
            </a:r>
            <a:r>
              <a:rPr sz="3600" spc="-47" dirty="0" err="1">
                <a:solidFill>
                  <a:srgbClr val="CBCBCB"/>
                </a:solidFill>
                <a:latin typeface="Georgia" panose="02040502050405020303" pitchFamily="18" charset="0"/>
                <a:ea typeface="Georgia Bold"/>
                <a:cs typeface="Georgia Bold"/>
                <a:sym typeface="Georgia Bold"/>
              </a:rPr>
              <a:t>Equus</a:t>
            </a:r>
            <a:r>
              <a:rPr sz="3600" spc="-47" dirty="0">
                <a:solidFill>
                  <a:srgbClr val="CBCBCB"/>
                </a:solidFill>
                <a:latin typeface="Georgia" panose="02040502050405020303" pitchFamily="18" charset="0"/>
                <a:ea typeface="Georgia Bold"/>
                <a:cs typeface="Georgia Bold"/>
                <a:sym typeface="Georgia Bold"/>
              </a:rPr>
              <a:t>, so dear to the heart of generations of textbook writers, never happened in nature” (Life of the Past).</a:t>
            </a:r>
          </a:p>
        </p:txBody>
      </p:sp>
      <p:grpSp>
        <p:nvGrpSpPr>
          <p:cNvPr id="152" name="Group 152"/>
          <p:cNvGrpSpPr/>
          <p:nvPr/>
        </p:nvGrpSpPr>
        <p:grpSpPr>
          <a:xfrm>
            <a:off x="7150491" y="1435099"/>
            <a:ext cx="4333123" cy="5396943"/>
            <a:chOff x="-266699" y="-127000"/>
            <a:chExt cx="4333122" cy="5396941"/>
          </a:xfrm>
        </p:grpSpPr>
        <p:pic>
          <p:nvPicPr>
            <p:cNvPr id="151" name="Eldredge-Niles-1.jpg"/>
            <p:cNvPicPr/>
            <p:nvPr/>
          </p:nvPicPr>
          <p:blipFill>
            <a:blip r:embed="rId2">
              <a:extLst/>
            </a:blip>
            <a:srcRect l="5663" r="5882"/>
            <a:stretch>
              <a:fillRect/>
            </a:stretch>
          </p:blipFill>
          <p:spPr>
            <a:xfrm>
              <a:off x="0" y="0"/>
              <a:ext cx="3964823" cy="5142941"/>
            </a:xfrm>
            <a:prstGeom prst="rect">
              <a:avLst/>
            </a:prstGeom>
            <a:ln>
              <a:noFill/>
            </a:ln>
            <a:effectLst/>
          </p:spPr>
        </p:pic>
        <p:pic>
          <p:nvPicPr>
            <p:cNvPr id="150" name="Picture 149"/>
            <p:cNvPicPr/>
            <p:nvPr/>
          </p:nvPicPr>
          <p:blipFill>
            <a:blip r:embed="rId3">
              <a:extLst/>
            </a:blip>
            <a:stretch>
              <a:fillRect/>
            </a:stretch>
          </p:blipFill>
          <p:spPr>
            <a:xfrm>
              <a:off x="-266700" y="-127000"/>
              <a:ext cx="4333123" cy="5396941"/>
            </a:xfrm>
            <a:prstGeom prst="rect">
              <a:avLst/>
            </a:prstGeom>
            <a:effectLst/>
          </p:spPr>
        </p:pic>
      </p:gr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a:spLocks noGrp="1"/>
          </p:cNvSpPr>
          <p:nvPr>
            <p:ph type="body" idx="1"/>
          </p:nvPr>
        </p:nvSpPr>
        <p:spPr>
          <a:xfrm>
            <a:off x="620932" y="1615342"/>
            <a:ext cx="5867400" cy="6698664"/>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Niles </a:t>
            </a:r>
            <a:r>
              <a:rPr sz="3600" spc="-47" dirty="0" err="1">
                <a:solidFill>
                  <a:srgbClr val="CBCBCB"/>
                </a:solidFill>
                <a:latin typeface="Georgia" panose="02040502050405020303" pitchFamily="18" charset="0"/>
                <a:ea typeface="Georgia Bold"/>
                <a:cs typeface="Georgia Bold"/>
                <a:sym typeface="Georgia Bold"/>
              </a:rPr>
              <a:t>Eldredge</a:t>
            </a:r>
            <a:r>
              <a:rPr sz="3600" spc="-47" dirty="0">
                <a:solidFill>
                  <a:srgbClr val="CBCBCB"/>
                </a:solidFill>
                <a:latin typeface="Georgia" panose="02040502050405020303" pitchFamily="18" charset="0"/>
                <a:ea typeface="Georgia Bold"/>
                <a:cs typeface="Georgia Bold"/>
                <a:sym typeface="Georgia Bold"/>
              </a:rPr>
              <a:t>, American Museum of Natural History</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exhibit on horse evolution] has been presented as literal truth in textbook after textbook. I think that is lamentable” (cited from Darwin’s Enigma, p. 90).</a:t>
            </a:r>
          </a:p>
        </p:txBody>
      </p:sp>
      <p:grpSp>
        <p:nvGrpSpPr>
          <p:cNvPr id="157" name="Group 157"/>
          <p:cNvGrpSpPr/>
          <p:nvPr/>
        </p:nvGrpSpPr>
        <p:grpSpPr>
          <a:xfrm>
            <a:off x="6952964" y="1358899"/>
            <a:ext cx="4987850" cy="6246217"/>
            <a:chOff x="-266700" y="-127000"/>
            <a:chExt cx="4987849" cy="6246215"/>
          </a:xfrm>
        </p:grpSpPr>
        <p:pic>
          <p:nvPicPr>
            <p:cNvPr id="156" name="pasted-image.png"/>
            <p:cNvPicPr/>
            <p:nvPr/>
          </p:nvPicPr>
          <p:blipFill>
            <a:blip r:embed="rId2">
              <a:extLst/>
            </a:blip>
            <a:srcRect l="11453" r="11453"/>
            <a:stretch>
              <a:fillRect/>
            </a:stretch>
          </p:blipFill>
          <p:spPr>
            <a:xfrm>
              <a:off x="0" y="0"/>
              <a:ext cx="4619550" cy="5992216"/>
            </a:xfrm>
            <a:prstGeom prst="rect">
              <a:avLst/>
            </a:prstGeom>
            <a:ln>
              <a:noFill/>
            </a:ln>
            <a:effectLst/>
          </p:spPr>
        </p:pic>
        <p:pic>
          <p:nvPicPr>
            <p:cNvPr id="155" name="Picture 154"/>
            <p:cNvPicPr/>
            <p:nvPr/>
          </p:nvPicPr>
          <p:blipFill>
            <a:blip r:embed="rId3">
              <a:extLst/>
            </a:blip>
            <a:stretch>
              <a:fillRect/>
            </a:stretch>
          </p:blipFill>
          <p:spPr>
            <a:xfrm>
              <a:off x="-266700" y="-127001"/>
              <a:ext cx="4987850" cy="6246217"/>
            </a:xfrm>
            <a:prstGeom prst="rect">
              <a:avLst/>
            </a:prstGeom>
            <a:effectLst/>
          </p:spPr>
        </p:pic>
      </p:gr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1"/>
          </p:nvPr>
        </p:nvSpPr>
        <p:spPr>
          <a:xfrm>
            <a:off x="357088" y="1546621"/>
            <a:ext cx="7260630" cy="6992468"/>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Report on a four-day meeting of evolutionists at the Chicago Field Museum, 1980</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 popularly told example of horse evolution ... has long been known to be wrong. Instead of gradual change, fossils of each species appear fully distinct, persist unchanged, and then become extinct” (Houston Chronicle).</a:t>
            </a:r>
          </a:p>
        </p:txBody>
      </p:sp>
      <p:pic>
        <p:nvPicPr>
          <p:cNvPr id="160" name="equid2t.png"/>
          <p:cNvPicPr/>
          <p:nvPr/>
        </p:nvPicPr>
        <p:blipFill>
          <a:blip r:embed="rId2">
            <a:extLst/>
          </a:blip>
          <a:stretch>
            <a:fillRect/>
          </a:stretch>
        </p:blipFill>
        <p:spPr>
          <a:xfrm>
            <a:off x="7980294" y="431800"/>
            <a:ext cx="4601031" cy="786864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p:cNvSpPr>
          <p:nvPr>
            <p:ph type="title"/>
          </p:nvPr>
        </p:nvSpPr>
        <p:spPr>
          <a:xfrm>
            <a:off x="876300" y="355600"/>
            <a:ext cx="5198249" cy="3495576"/>
          </a:xfrm>
          <a:prstGeom prst="rect">
            <a:avLst/>
          </a:prstGeom>
        </p:spPr>
        <p:txBody>
          <a:bodyPr>
            <a:normAutofit/>
          </a:bodyPr>
          <a:lstStyle>
            <a:lvl1pPr algn="l">
              <a:defRPr sz="4800" spc="-63">
                <a:latin typeface="Georgia"/>
                <a:ea typeface="Georgia"/>
                <a:cs typeface="Georgia"/>
                <a:sym typeface="Georgia"/>
              </a:defRPr>
            </a:lvl1pPr>
          </a:lstStyle>
          <a:p>
            <a:pPr lvl="0">
              <a:defRPr sz="1800" spc="0">
                <a:solidFill>
                  <a:srgbClr val="000000"/>
                </a:solidFill>
              </a:defRPr>
            </a:pPr>
            <a:r>
              <a:rPr sz="4800" spc="-63" dirty="0">
                <a:solidFill>
                  <a:srgbClr val="E5E5E5"/>
                </a:solidFill>
              </a:rPr>
              <a:t>3. The various types of “horses” co-exist in the fossil record.</a:t>
            </a:r>
          </a:p>
        </p:txBody>
      </p:sp>
      <p:pic>
        <p:nvPicPr>
          <p:cNvPr id="163" name="equid2t.png"/>
          <p:cNvPicPr/>
          <p:nvPr/>
        </p:nvPicPr>
        <p:blipFill>
          <a:blip r:embed="rId2">
            <a:extLst/>
          </a:blip>
          <a:stretch>
            <a:fillRect/>
          </a:stretch>
        </p:blipFill>
        <p:spPr>
          <a:xfrm>
            <a:off x="6777851" y="4572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641350" y="5969000"/>
            <a:ext cx="11722100" cy="2786791"/>
          </a:xfrm>
          <a:prstGeom prst="rect">
            <a:avLst/>
          </a:prstGeom>
        </p:spPr>
        <p:txBody>
          <a:bodyPr/>
          <a:lstStyle/>
          <a:p>
            <a:pPr lvl="0">
              <a:defRPr sz="1800" spc="0">
                <a:solidFill>
                  <a:srgbClr val="000000"/>
                </a:solidFill>
              </a:defRPr>
            </a:pPr>
            <a:r>
              <a:rPr sz="9500" spc="-125">
                <a:solidFill>
                  <a:srgbClr val="E5E5E5"/>
                </a:solidFill>
                <a:latin typeface="Georgia"/>
                <a:ea typeface="Georgia"/>
                <a:cs typeface="Georgia"/>
                <a:sym typeface="Georgia"/>
              </a:rPr>
              <a:t>Evolution </a:t>
            </a:r>
            <a:r>
              <a:rPr sz="5800" spc="-76">
                <a:solidFill>
                  <a:srgbClr val="E5E5E5"/>
                </a:solidFill>
                <a:latin typeface="Georgia"/>
                <a:ea typeface="Georgia"/>
                <a:cs typeface="Georgia"/>
                <a:sym typeface="Georgia"/>
              </a:rPr>
              <a:t>and</a:t>
            </a:r>
            <a:r>
              <a:rPr sz="9500" spc="-125">
                <a:solidFill>
                  <a:srgbClr val="E5E5E5"/>
                </a:solidFill>
                <a:latin typeface="Georgia"/>
                <a:ea typeface="Georgia"/>
                <a:cs typeface="Georgia"/>
                <a:sym typeface="Georgia"/>
              </a:rPr>
              <a:t> Science</a:t>
            </a:r>
          </a:p>
        </p:txBody>
      </p:sp>
      <p:grpSp>
        <p:nvGrpSpPr>
          <p:cNvPr id="69" name="Group 69"/>
          <p:cNvGrpSpPr/>
          <p:nvPr/>
        </p:nvGrpSpPr>
        <p:grpSpPr>
          <a:xfrm>
            <a:off x="2335217" y="444418"/>
            <a:ext cx="8334366" cy="6070764"/>
            <a:chOff x="-266699" y="-127000"/>
            <a:chExt cx="8334365" cy="6070762"/>
          </a:xfrm>
        </p:grpSpPr>
        <p:pic>
          <p:nvPicPr>
            <p:cNvPr id="68" name="chicago field museum 33.jpg"/>
            <p:cNvPicPr/>
            <p:nvPr/>
          </p:nvPicPr>
          <p:blipFill>
            <a:blip r:embed="rId2">
              <a:extLst/>
            </a:blip>
            <a:srcRect l="4458" r="4458"/>
            <a:stretch>
              <a:fillRect/>
            </a:stretch>
          </p:blipFill>
          <p:spPr>
            <a:xfrm>
              <a:off x="0" y="0"/>
              <a:ext cx="7966066" cy="5816763"/>
            </a:xfrm>
            <a:prstGeom prst="rect">
              <a:avLst/>
            </a:prstGeom>
            <a:ln>
              <a:noFill/>
            </a:ln>
            <a:effectLst/>
          </p:spPr>
        </p:pic>
        <p:pic>
          <p:nvPicPr>
            <p:cNvPr id="67" name="Picture 66"/>
            <p:cNvPicPr/>
            <p:nvPr/>
          </p:nvPicPr>
          <p:blipFill>
            <a:blip r:embed="rId3">
              <a:extLst/>
            </a:blip>
            <a:stretch>
              <a:fillRect/>
            </a:stretch>
          </p:blipFill>
          <p:spPr>
            <a:xfrm>
              <a:off x="-266700" y="-127000"/>
              <a:ext cx="8334366" cy="6070763"/>
            </a:xfrm>
            <a:prstGeom prst="rect">
              <a:avLst/>
            </a:prstGeom>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1" nodeType="afterEffect">
                                  <p:stCondLst>
                                    <p:cond delay="0"/>
                                  </p:stCondLst>
                                  <p:iterate>
                                    <p:tmAbs val="0"/>
                                  </p:iterate>
                                  <p:childTnLst>
                                    <p:set>
                                      <p:cBhvr>
                                        <p:cTn id="6" fill="hold"/>
                                        <p:tgtEl>
                                          <p:spTgt spid="69"/>
                                        </p:tgtEl>
                                        <p:attrNameLst>
                                          <p:attrName>style.visibility</p:attrName>
                                        </p:attrNameLst>
                                      </p:cBhvr>
                                      <p:to>
                                        <p:strVal val="visible"/>
                                      </p:to>
                                    </p:set>
                                    <p:anim calcmode="lin" valueType="num">
                                      <p:cBhvr>
                                        <p:cTn id="7" dur="1250" fill="hold"/>
                                        <p:tgtEl>
                                          <p:spTgt spid="69"/>
                                        </p:tgtEl>
                                        <p:attrNameLst>
                                          <p:attrName>ppt_w</p:attrName>
                                        </p:attrNameLst>
                                      </p:cBhvr>
                                      <p:tavLst>
                                        <p:tav tm="0">
                                          <p:val>
                                            <p:fltVal val="0"/>
                                          </p:val>
                                        </p:tav>
                                        <p:tav tm="100000">
                                          <p:val>
                                            <p:strVal val="#ppt_w"/>
                                          </p:val>
                                        </p:tav>
                                      </p:tavLst>
                                    </p:anim>
                                    <p:anim calcmode="lin" valueType="num">
                                      <p:cBhvr>
                                        <p:cTn id="8" dur="1250" fill="hold"/>
                                        <p:tgtEl>
                                          <p:spTgt spid="6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1"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a:spLocks noGrp="1"/>
          </p:cNvSpPr>
          <p:nvPr>
            <p:ph type="body" idx="1"/>
          </p:nvPr>
        </p:nvSpPr>
        <p:spPr>
          <a:xfrm>
            <a:off x="859978" y="3289300"/>
            <a:ext cx="5417444" cy="5283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In one fossil graveyard in northeastern Nebraska they found five species of horses co-existing in one time and place, including three-toed and one-toed (Fossil Horses, 1992, p. 255).</a:t>
            </a:r>
          </a:p>
        </p:txBody>
      </p:sp>
      <p:grpSp>
        <p:nvGrpSpPr>
          <p:cNvPr id="168" name="Group 168"/>
          <p:cNvGrpSpPr/>
          <p:nvPr/>
        </p:nvGrpSpPr>
        <p:grpSpPr>
          <a:xfrm>
            <a:off x="6567565" y="1130300"/>
            <a:ext cx="5627249" cy="7075608"/>
            <a:chOff x="-266699" y="-126999"/>
            <a:chExt cx="5627247" cy="7075606"/>
          </a:xfrm>
        </p:grpSpPr>
        <p:pic>
          <p:nvPicPr>
            <p:cNvPr id="167" name="pasted-image.png"/>
            <p:cNvPicPr/>
            <p:nvPr/>
          </p:nvPicPr>
          <p:blipFill>
            <a:blip r:embed="rId2">
              <a:extLst/>
            </a:blip>
            <a:srcRect t="1122" b="1122"/>
            <a:stretch>
              <a:fillRect/>
            </a:stretch>
          </p:blipFill>
          <p:spPr>
            <a:xfrm>
              <a:off x="0" y="0"/>
              <a:ext cx="5258948" cy="6821607"/>
            </a:xfrm>
            <a:prstGeom prst="rect">
              <a:avLst/>
            </a:prstGeom>
            <a:ln>
              <a:noFill/>
            </a:ln>
            <a:effectLst/>
          </p:spPr>
        </p:pic>
        <p:pic>
          <p:nvPicPr>
            <p:cNvPr id="166" name="Picture 165"/>
            <p:cNvPicPr/>
            <p:nvPr/>
          </p:nvPicPr>
          <p:blipFill>
            <a:blip r:embed="rId3">
              <a:extLst/>
            </a:blip>
            <a:stretch>
              <a:fillRect/>
            </a:stretch>
          </p:blipFill>
          <p:spPr>
            <a:xfrm>
              <a:off x="-266700" y="-127000"/>
              <a:ext cx="5627249" cy="7075608"/>
            </a:xfrm>
            <a:prstGeom prst="rect">
              <a:avLst/>
            </a:prstGeom>
            <a:effectLst/>
          </p:spPr>
        </p:pic>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Shape 170"/>
          <p:cNvSpPr>
            <a:spLocks noGrp="1"/>
          </p:cNvSpPr>
          <p:nvPr>
            <p:ph type="body" idx="1"/>
          </p:nvPr>
        </p:nvSpPr>
        <p:spPr>
          <a:xfrm>
            <a:off x="656778" y="5000128"/>
            <a:ext cx="5417444" cy="3260528"/>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This shows that one type of “horse” is not older than the others and they did not evolve from one another. </a:t>
            </a:r>
          </a:p>
        </p:txBody>
      </p:sp>
      <p:grpSp>
        <p:nvGrpSpPr>
          <p:cNvPr id="173" name="Group 173"/>
          <p:cNvGrpSpPr/>
          <p:nvPr/>
        </p:nvGrpSpPr>
        <p:grpSpPr>
          <a:xfrm>
            <a:off x="6567565" y="1130300"/>
            <a:ext cx="5627249" cy="7075608"/>
            <a:chOff x="-266699" y="-126999"/>
            <a:chExt cx="5627247" cy="7075606"/>
          </a:xfrm>
        </p:grpSpPr>
        <p:pic>
          <p:nvPicPr>
            <p:cNvPr id="172" name="pasted-image.png"/>
            <p:cNvPicPr/>
            <p:nvPr/>
          </p:nvPicPr>
          <p:blipFill>
            <a:blip r:embed="rId2">
              <a:extLst/>
            </a:blip>
            <a:srcRect t="1122" b="1122"/>
            <a:stretch>
              <a:fillRect/>
            </a:stretch>
          </p:blipFill>
          <p:spPr>
            <a:xfrm>
              <a:off x="0" y="0"/>
              <a:ext cx="5258948" cy="6821607"/>
            </a:xfrm>
            <a:prstGeom prst="rect">
              <a:avLst/>
            </a:prstGeom>
            <a:ln>
              <a:noFill/>
            </a:ln>
            <a:effectLst/>
          </p:spPr>
        </p:pic>
        <p:pic>
          <p:nvPicPr>
            <p:cNvPr id="171" name="Picture 170"/>
            <p:cNvPicPr/>
            <p:nvPr/>
          </p:nvPicPr>
          <p:blipFill>
            <a:blip r:embed="rId3">
              <a:extLst/>
            </a:blip>
            <a:stretch>
              <a:fillRect/>
            </a:stretch>
          </p:blipFill>
          <p:spPr>
            <a:xfrm>
              <a:off x="-266700" y="-127000"/>
              <a:ext cx="5627249" cy="7075608"/>
            </a:xfrm>
            <a:prstGeom prst="rect">
              <a:avLst/>
            </a:prstGeom>
            <a:effectLst/>
          </p:spPr>
        </p:pic>
      </p:gr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Shape 175"/>
          <p:cNvSpPr>
            <a:spLocks noGrp="1"/>
          </p:cNvSpPr>
          <p:nvPr>
            <p:ph type="title"/>
          </p:nvPr>
        </p:nvSpPr>
        <p:spPr>
          <a:xfrm>
            <a:off x="872231" y="444500"/>
            <a:ext cx="5646937" cy="3379590"/>
          </a:xfrm>
          <a:prstGeom prst="rect">
            <a:avLst/>
          </a:prstGeom>
        </p:spPr>
        <p:txBody>
          <a:bodyPr>
            <a:normAutofit/>
          </a:bodyPr>
          <a:lstStyle>
            <a:lvl1pPr algn="l">
              <a:defRPr sz="4800" spc="-63">
                <a:latin typeface="Georgia"/>
                <a:ea typeface="Georgia"/>
                <a:cs typeface="Georgia"/>
                <a:sym typeface="Georgia"/>
              </a:defRPr>
            </a:lvl1pPr>
          </a:lstStyle>
          <a:p>
            <a:pPr lvl="0">
              <a:defRPr sz="1800" spc="0">
                <a:solidFill>
                  <a:srgbClr val="000000"/>
                </a:solidFill>
              </a:defRPr>
            </a:pPr>
            <a:r>
              <a:rPr sz="4800" spc="-63">
                <a:solidFill>
                  <a:srgbClr val="E5E5E5"/>
                </a:solidFill>
              </a:rPr>
              <a:t>4. There is no reason to consider Hyracotherium any type of horse.</a:t>
            </a:r>
          </a:p>
        </p:txBody>
      </p:sp>
      <p:pic>
        <p:nvPicPr>
          <p:cNvPr id="176" name="equid2t.png"/>
          <p:cNvPicPr/>
          <p:nvPr/>
        </p:nvPicPr>
        <p:blipFill>
          <a:blip r:embed="rId2">
            <a:extLst/>
          </a:blip>
          <a:stretch>
            <a:fillRect/>
          </a:stretch>
        </p:blipFill>
        <p:spPr>
          <a:xfrm>
            <a:off x="7209651" y="4318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p:cNvSpPr>
          <p:nvPr>
            <p:ph type="body" idx="1"/>
          </p:nvPr>
        </p:nvSpPr>
        <p:spPr>
          <a:xfrm>
            <a:off x="2391420" y="7112000"/>
            <a:ext cx="8221961" cy="22352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reconstructions of Hyracotherium are designed to make the creature look as horse-like as possible.</a:t>
            </a:r>
          </a:p>
        </p:txBody>
      </p:sp>
      <p:pic>
        <p:nvPicPr>
          <p:cNvPr id="179" name="Picture 178"/>
          <p:cNvPicPr/>
          <p:nvPr/>
        </p:nvPicPr>
        <p:blipFill>
          <a:blip r:embed="rId2">
            <a:extLst/>
          </a:blip>
          <a:stretch>
            <a:fillRect/>
          </a:stretch>
        </p:blipFill>
        <p:spPr>
          <a:xfrm>
            <a:off x="2108200" y="384760"/>
            <a:ext cx="8788400" cy="6517637"/>
          </a:xfrm>
          <a:prstGeom prst="rect">
            <a:avLst/>
          </a:prstGeom>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 name="Picture 180"/>
          <p:cNvPicPr/>
          <p:nvPr/>
        </p:nvPicPr>
        <p:blipFill>
          <a:blip r:embed="rId2">
            <a:extLst/>
          </a:blip>
          <a:stretch>
            <a:fillRect/>
          </a:stretch>
        </p:blipFill>
        <p:spPr>
          <a:xfrm>
            <a:off x="660861" y="562560"/>
            <a:ext cx="11688493" cy="8636001"/>
          </a:xfrm>
          <a:prstGeom prst="rect">
            <a:avLst/>
          </a:prstGeom>
        </p:spPr>
      </p:pic>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20070418klpcnaecl_94.Ges.SCO.png"/>
          <p:cNvPicPr/>
          <p:nvPr/>
        </p:nvPicPr>
        <p:blipFill>
          <a:blip r:embed="rId2">
            <a:extLst/>
          </a:blip>
          <a:stretch>
            <a:fillRect/>
          </a:stretch>
        </p:blipFill>
        <p:spPr>
          <a:xfrm>
            <a:off x="622300" y="1016000"/>
            <a:ext cx="11760200" cy="771299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Shape 185"/>
          <p:cNvSpPr>
            <a:spLocks noGrp="1"/>
          </p:cNvSpPr>
          <p:nvPr>
            <p:ph type="body" idx="1"/>
          </p:nvPr>
        </p:nvSpPr>
        <p:spPr>
          <a:xfrm>
            <a:off x="1241573" y="7162800"/>
            <a:ext cx="10521654" cy="1106885"/>
          </a:xfrm>
          <a:prstGeom prst="rect">
            <a:avLst/>
          </a:prstGeom>
        </p:spPr>
        <p:txBody>
          <a:bodyPr/>
          <a:lstStyle>
            <a:lvl1pPr>
              <a:defRPr>
                <a:latin typeface="Georgia"/>
                <a:ea typeface="Georgia"/>
                <a:cs typeface="Georgia"/>
                <a:sym typeface="Georgia"/>
              </a:defRPr>
            </a:lvl1pPr>
          </a:lstStyle>
          <a:p>
            <a:pPr lvl="0">
              <a:defRPr sz="1800" spc="0">
                <a:solidFill>
                  <a:srgbClr val="000000"/>
                </a:solidFill>
              </a:defRPr>
            </a:pPr>
            <a:r>
              <a:rPr sz="3600" spc="-47">
                <a:solidFill>
                  <a:srgbClr val="CBCBCB"/>
                </a:solidFill>
              </a:rPr>
              <a:t>Galloping like a horse</a:t>
            </a:r>
          </a:p>
        </p:txBody>
      </p:sp>
      <p:pic>
        <p:nvPicPr>
          <p:cNvPr id="186" name="Picture 185"/>
          <p:cNvPicPr/>
          <p:nvPr/>
        </p:nvPicPr>
        <p:blipFill>
          <a:blip r:embed="rId2">
            <a:extLst/>
          </a:blip>
          <a:stretch>
            <a:fillRect/>
          </a:stretch>
        </p:blipFill>
        <p:spPr>
          <a:xfrm>
            <a:off x="2108200" y="384760"/>
            <a:ext cx="8788400" cy="6517637"/>
          </a:xfrm>
          <a:prstGeom prst="rect">
            <a:avLst/>
          </a:prstGeom>
        </p:spPr>
      </p:pic>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 name="Picture 187"/>
          <p:cNvPicPr/>
          <p:nvPr/>
        </p:nvPicPr>
        <p:blipFill>
          <a:blip r:embed="rId2">
            <a:extLst/>
          </a:blip>
          <a:stretch>
            <a:fillRect/>
          </a:stretch>
        </p:blipFill>
        <p:spPr>
          <a:xfrm>
            <a:off x="1175967" y="308560"/>
            <a:ext cx="10652866" cy="7879529"/>
          </a:xfrm>
          <a:prstGeom prst="rect">
            <a:avLst/>
          </a:prstGeom>
        </p:spPr>
      </p:pic>
      <p:sp>
        <p:nvSpPr>
          <p:cNvPr id="189" name="Shape 189"/>
          <p:cNvSpPr>
            <a:spLocks noGrp="1"/>
          </p:cNvSpPr>
          <p:nvPr>
            <p:ph type="body" idx="1"/>
          </p:nvPr>
        </p:nvSpPr>
        <p:spPr>
          <a:xfrm>
            <a:off x="1241573" y="8432800"/>
            <a:ext cx="10521654" cy="1106885"/>
          </a:xfrm>
          <a:prstGeom prst="rect">
            <a:avLst/>
          </a:prstGeom>
        </p:spPr>
        <p:txBody>
          <a:bodyPr/>
          <a:lstStyle>
            <a:lvl1pPr>
              <a:defRPr>
                <a:latin typeface="Georgia"/>
                <a:ea typeface="Georgia"/>
                <a:cs typeface="Georgia"/>
                <a:sym typeface="Georgia"/>
              </a:defRPr>
            </a:lvl1pPr>
          </a:lstStyle>
          <a:p>
            <a:pPr lvl="0">
              <a:defRPr sz="1800" spc="0">
                <a:solidFill>
                  <a:srgbClr val="000000"/>
                </a:solidFill>
              </a:defRPr>
            </a:pPr>
            <a:r>
              <a:rPr sz="3600" spc="-47">
                <a:solidFill>
                  <a:srgbClr val="CBCBCB"/>
                </a:solidFill>
              </a:rPr>
              <a:t>Living in herds like horses</a:t>
            </a:r>
          </a:p>
        </p:txBody>
      </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 name="Picture 190"/>
          <p:cNvPicPr/>
          <p:nvPr/>
        </p:nvPicPr>
        <p:blipFill>
          <a:blip r:embed="rId2">
            <a:extLst/>
          </a:blip>
          <a:stretch>
            <a:fillRect/>
          </a:stretch>
        </p:blipFill>
        <p:spPr>
          <a:xfrm>
            <a:off x="660861" y="562560"/>
            <a:ext cx="11688493" cy="8636001"/>
          </a:xfrm>
          <a:prstGeom prst="rect">
            <a:avLst/>
          </a:prstGeom>
        </p:spPr>
      </p:pic>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hape 193"/>
          <p:cNvSpPr>
            <a:spLocks noGrp="1"/>
          </p:cNvSpPr>
          <p:nvPr>
            <p:ph type="body" idx="1"/>
          </p:nvPr>
        </p:nvSpPr>
        <p:spPr>
          <a:xfrm>
            <a:off x="571500" y="7391400"/>
            <a:ext cx="11861800" cy="1879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But if we look at the actual skeleton reconstruction, we see that its back legs were much longer than its front legs. It is obvious that it looked and moved nothing like a horse.</a:t>
            </a:r>
          </a:p>
        </p:txBody>
      </p:sp>
      <p:pic>
        <p:nvPicPr>
          <p:cNvPr id="194" name="bc3601a9add0a8522a485036ecabb2cd.png"/>
          <p:cNvPicPr/>
          <p:nvPr/>
        </p:nvPicPr>
        <p:blipFill>
          <a:blip r:embed="rId2">
            <a:extLst/>
          </a:blip>
          <a:stretch>
            <a:fillRect/>
          </a:stretch>
        </p:blipFill>
        <p:spPr>
          <a:xfrm>
            <a:off x="2867918" y="431800"/>
            <a:ext cx="7268964" cy="67437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Shape 71"/>
          <p:cNvSpPr>
            <a:spLocks noGrp="1"/>
          </p:cNvSpPr>
          <p:nvPr>
            <p:ph type="body" idx="1"/>
          </p:nvPr>
        </p:nvSpPr>
        <p:spPr>
          <a:xfrm>
            <a:off x="1193800" y="1701800"/>
            <a:ext cx="9804400" cy="7852073"/>
          </a:xfrm>
          <a:prstGeom prst="rect">
            <a:avLst/>
          </a:prstGeom>
        </p:spPr>
        <p:txBody>
          <a:bodyPr lIns="0" tIns="0" rIns="0" bIns="0" anchor="t"/>
          <a:lstStyle/>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History of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Darwin Skeptics Today</a:t>
            </a:r>
            <a:endParaRPr sz="4200">
              <a:solidFill>
                <a:srgbClr val="515151"/>
              </a:solidFill>
              <a:latin typeface="Georgia"/>
              <a:ea typeface="Georgia"/>
              <a:cs typeface="Georgia"/>
              <a:sym typeface="Georgia"/>
            </a:endParaRP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Natural Selection</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Mutations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Vestigial Organs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Peppered Moth</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Embryo Development</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Ape Men</a:t>
            </a:r>
          </a:p>
        </p:txBody>
      </p:sp>
      <p:sp>
        <p:nvSpPr>
          <p:cNvPr id="72" name="Shape 72"/>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 name="6horse-dawn-NHMLA3784x.png"/>
          <p:cNvPicPr/>
          <p:nvPr/>
        </p:nvPicPr>
        <p:blipFill>
          <a:blip r:embed="rId2">
            <a:extLst/>
          </a:blip>
          <a:stretch>
            <a:fillRect/>
          </a:stretch>
        </p:blipFill>
        <p:spPr>
          <a:xfrm>
            <a:off x="444500" y="292100"/>
            <a:ext cx="7769433" cy="4455284"/>
          </a:xfrm>
          <a:prstGeom prst="rect">
            <a:avLst/>
          </a:prstGeom>
          <a:ln w="12700">
            <a:miter lim="400000"/>
          </a:ln>
        </p:spPr>
      </p:pic>
      <p:sp>
        <p:nvSpPr>
          <p:cNvPr id="197" name="Shape 197"/>
          <p:cNvSpPr/>
          <p:nvPr/>
        </p:nvSpPr>
        <p:spPr>
          <a:xfrm>
            <a:off x="337364" y="8775700"/>
            <a:ext cx="12330072" cy="1244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Compare the Hyracotherium skeleton with the horse skeleton</a:t>
            </a:r>
          </a:p>
        </p:txBody>
      </p:sp>
      <p:pic>
        <p:nvPicPr>
          <p:cNvPr id="198" name="Arabian_horse_skeleton.jpg"/>
          <p:cNvPicPr/>
          <p:nvPr/>
        </p:nvPicPr>
        <p:blipFill>
          <a:blip r:embed="rId3">
            <a:extLst/>
          </a:blip>
          <a:stretch>
            <a:fillRect/>
          </a:stretch>
        </p:blipFill>
        <p:spPr>
          <a:xfrm>
            <a:off x="6337300" y="3127140"/>
            <a:ext cx="6070738" cy="5495934"/>
          </a:xfrm>
          <a:prstGeom prst="rect">
            <a:avLst/>
          </a:prstGeom>
          <a:ln w="12700">
            <a:miter lim="400000"/>
          </a:ln>
        </p:spPr>
      </p:pic>
      <p:sp>
        <p:nvSpPr>
          <p:cNvPr id="199" name="Shape 199"/>
          <p:cNvSpPr/>
          <p:nvPr/>
        </p:nvSpPr>
        <p:spPr>
          <a:xfrm flipH="1" flipV="1">
            <a:off x="1638300" y="3281234"/>
            <a:ext cx="939255" cy="1193373"/>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200" name="Shape 200"/>
          <p:cNvSpPr/>
          <p:nvPr/>
        </p:nvSpPr>
        <p:spPr>
          <a:xfrm>
            <a:off x="152400" y="6292671"/>
            <a:ext cx="5713810" cy="1244601"/>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Notice the hind legs</a:t>
            </a:r>
          </a:p>
        </p:txBody>
      </p:sp>
      <p:sp>
        <p:nvSpPr>
          <p:cNvPr id="201" name="Shape 201"/>
          <p:cNvSpPr/>
          <p:nvPr/>
        </p:nvSpPr>
        <p:spPr>
          <a:xfrm flipH="1" flipV="1">
            <a:off x="7697985" y="7080268"/>
            <a:ext cx="1081451" cy="1081451"/>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 name="6horse-dawn-NHMLA3784x.png"/>
          <p:cNvPicPr/>
          <p:nvPr/>
        </p:nvPicPr>
        <p:blipFill>
          <a:blip r:embed="rId2">
            <a:extLst/>
          </a:blip>
          <a:stretch>
            <a:fillRect/>
          </a:stretch>
        </p:blipFill>
        <p:spPr>
          <a:xfrm>
            <a:off x="444500" y="292100"/>
            <a:ext cx="7769433" cy="4455284"/>
          </a:xfrm>
          <a:prstGeom prst="rect">
            <a:avLst/>
          </a:prstGeom>
          <a:ln w="12700">
            <a:miter lim="400000"/>
          </a:ln>
        </p:spPr>
      </p:pic>
      <p:pic>
        <p:nvPicPr>
          <p:cNvPr id="204" name="Arabian_horse_skeleton.jpg"/>
          <p:cNvPicPr/>
          <p:nvPr/>
        </p:nvPicPr>
        <p:blipFill>
          <a:blip r:embed="rId3">
            <a:extLst/>
          </a:blip>
          <a:stretch>
            <a:fillRect/>
          </a:stretch>
        </p:blipFill>
        <p:spPr>
          <a:xfrm>
            <a:off x="6337300" y="3127140"/>
            <a:ext cx="6070738" cy="5495934"/>
          </a:xfrm>
          <a:prstGeom prst="rect">
            <a:avLst/>
          </a:prstGeom>
          <a:ln w="12700">
            <a:miter lim="400000"/>
          </a:ln>
        </p:spPr>
      </p:pic>
      <p:sp>
        <p:nvSpPr>
          <p:cNvPr id="205" name="Shape 205"/>
          <p:cNvSpPr/>
          <p:nvPr/>
        </p:nvSpPr>
        <p:spPr>
          <a:xfrm flipV="1">
            <a:off x="3091696" y="3514114"/>
            <a:ext cx="1340336" cy="824318"/>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206" name="Shape 206"/>
          <p:cNvSpPr/>
          <p:nvPr/>
        </p:nvSpPr>
        <p:spPr>
          <a:xfrm>
            <a:off x="355600" y="5816600"/>
            <a:ext cx="5713810" cy="1244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And the front front legs</a:t>
            </a:r>
          </a:p>
        </p:txBody>
      </p:sp>
      <p:sp>
        <p:nvSpPr>
          <p:cNvPr id="207" name="Shape 207"/>
          <p:cNvSpPr/>
          <p:nvPr/>
        </p:nvSpPr>
        <p:spPr>
          <a:xfrm flipV="1">
            <a:off x="8161039" y="7042169"/>
            <a:ext cx="1784847" cy="410719"/>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208" name="Shape 208"/>
          <p:cNvSpPr/>
          <p:nvPr/>
        </p:nvSpPr>
        <p:spPr>
          <a:xfrm>
            <a:off x="337364" y="8775700"/>
            <a:ext cx="12330072" cy="1244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Compare the Hyracotherium skeleton with the horse skeleton</a:t>
            </a:r>
          </a:p>
        </p:txBody>
      </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 name="6horse-dawn-NHMLA3784x.png"/>
          <p:cNvPicPr/>
          <p:nvPr/>
        </p:nvPicPr>
        <p:blipFill>
          <a:blip r:embed="rId2">
            <a:extLst/>
          </a:blip>
          <a:stretch>
            <a:fillRect/>
          </a:stretch>
        </p:blipFill>
        <p:spPr>
          <a:xfrm>
            <a:off x="444500" y="292100"/>
            <a:ext cx="7769433" cy="4455284"/>
          </a:xfrm>
          <a:prstGeom prst="rect">
            <a:avLst/>
          </a:prstGeom>
          <a:ln w="12700">
            <a:miter lim="400000"/>
          </a:ln>
        </p:spPr>
      </p:pic>
      <p:pic>
        <p:nvPicPr>
          <p:cNvPr id="211" name="Arabian_horse_skeleton.jpg"/>
          <p:cNvPicPr/>
          <p:nvPr/>
        </p:nvPicPr>
        <p:blipFill>
          <a:blip r:embed="rId3">
            <a:extLst/>
          </a:blip>
          <a:stretch>
            <a:fillRect/>
          </a:stretch>
        </p:blipFill>
        <p:spPr>
          <a:xfrm>
            <a:off x="6337300" y="3127140"/>
            <a:ext cx="6070738" cy="5495934"/>
          </a:xfrm>
          <a:prstGeom prst="rect">
            <a:avLst/>
          </a:prstGeom>
          <a:ln w="12700">
            <a:miter lim="400000"/>
          </a:ln>
        </p:spPr>
      </p:pic>
      <p:sp>
        <p:nvSpPr>
          <p:cNvPr id="212" name="Shape 212"/>
          <p:cNvSpPr/>
          <p:nvPr/>
        </p:nvSpPr>
        <p:spPr>
          <a:xfrm flipH="1" flipV="1">
            <a:off x="2870200" y="1317877"/>
            <a:ext cx="675779" cy="1921207"/>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213" name="Shape 213"/>
          <p:cNvSpPr/>
          <p:nvPr/>
        </p:nvSpPr>
        <p:spPr>
          <a:xfrm>
            <a:off x="482600" y="5816600"/>
            <a:ext cx="5713810" cy="1244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And the spine</a:t>
            </a:r>
          </a:p>
        </p:txBody>
      </p:sp>
      <p:sp>
        <p:nvSpPr>
          <p:cNvPr id="214" name="Shape 214"/>
          <p:cNvSpPr/>
          <p:nvPr/>
        </p:nvSpPr>
        <p:spPr>
          <a:xfrm flipV="1">
            <a:off x="6798453" y="5180763"/>
            <a:ext cx="1814045" cy="1324493"/>
          </a:xfrm>
          <a:prstGeom prst="line">
            <a:avLst/>
          </a:prstGeom>
          <a:ln w="165100">
            <a:solidFill>
              <a:srgbClr val="CEA841"/>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
        <p:nvSpPr>
          <p:cNvPr id="215" name="Shape 215"/>
          <p:cNvSpPr/>
          <p:nvPr/>
        </p:nvSpPr>
        <p:spPr>
          <a:xfrm>
            <a:off x="337364" y="8775700"/>
            <a:ext cx="12330072" cy="12446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Compare the Hyracotherium skeleton with the horse skeleton</a:t>
            </a:r>
          </a:p>
        </p:txBody>
      </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Shape 217"/>
          <p:cNvSpPr>
            <a:spLocks noGrp="1"/>
          </p:cNvSpPr>
          <p:nvPr>
            <p:ph type="body" idx="1"/>
          </p:nvPr>
        </p:nvSpPr>
        <p:spPr>
          <a:xfrm>
            <a:off x="1473200" y="7721600"/>
            <a:ext cx="10045700" cy="1879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hyracotherium probably looked even less horse-like than this drawing.</a:t>
            </a:r>
          </a:p>
        </p:txBody>
      </p:sp>
      <p:pic>
        <p:nvPicPr>
          <p:cNvPr id="218" name="Picture 217"/>
          <p:cNvPicPr/>
          <p:nvPr/>
        </p:nvPicPr>
        <p:blipFill>
          <a:blip r:embed="rId2">
            <a:extLst/>
          </a:blip>
          <a:stretch>
            <a:fillRect/>
          </a:stretch>
        </p:blipFill>
        <p:spPr>
          <a:xfrm>
            <a:off x="2102591" y="841960"/>
            <a:ext cx="8788401" cy="6517637"/>
          </a:xfrm>
          <a:prstGeom prst="rect">
            <a:avLst/>
          </a:prstGeom>
        </p:spPr>
      </p:pic>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a:spLocks noGrp="1"/>
          </p:cNvSpPr>
          <p:nvPr>
            <p:ph type="body" idx="1"/>
          </p:nvPr>
        </p:nvSpPr>
        <p:spPr>
          <a:xfrm>
            <a:off x="1790700" y="7391400"/>
            <a:ext cx="9423400" cy="1879600"/>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Here is a correct reconstruction of the skeleton but it is displayed in an unrealistic manner to make it appear horse-like.</a:t>
            </a:r>
          </a:p>
        </p:txBody>
      </p:sp>
      <p:pic>
        <p:nvPicPr>
          <p:cNvPr id="221" name="Picture 220"/>
          <p:cNvPicPr/>
          <p:nvPr/>
        </p:nvPicPr>
        <p:blipFill>
          <a:blip r:embed="rId2">
            <a:extLst/>
          </a:blip>
          <a:stretch>
            <a:fillRect/>
          </a:stretch>
        </p:blipFill>
        <p:spPr>
          <a:xfrm>
            <a:off x="2102591" y="460960"/>
            <a:ext cx="8788401" cy="6517637"/>
          </a:xfrm>
          <a:prstGeom prst="rect">
            <a:avLst/>
          </a:prstGeom>
        </p:spPr>
      </p:pic>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 name="Picture 222"/>
          <p:cNvPicPr/>
          <p:nvPr/>
        </p:nvPicPr>
        <p:blipFill>
          <a:blip r:embed="rId2">
            <a:extLst/>
          </a:blip>
          <a:stretch>
            <a:fillRect/>
          </a:stretch>
        </p:blipFill>
        <p:spPr>
          <a:xfrm>
            <a:off x="2094552" y="740360"/>
            <a:ext cx="8819702" cy="6540501"/>
          </a:xfrm>
          <a:prstGeom prst="rect">
            <a:avLst/>
          </a:prstGeom>
        </p:spPr>
      </p:pic>
      <p:sp>
        <p:nvSpPr>
          <p:cNvPr id="224" name="Shape 224"/>
          <p:cNvSpPr/>
          <p:nvPr/>
        </p:nvSpPr>
        <p:spPr>
          <a:xfrm>
            <a:off x="571500" y="7721600"/>
            <a:ext cx="11861800" cy="1676400"/>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lvl1pPr>
              <a:defRPr sz="3600" cap="none" spc="-47">
                <a:solidFill>
                  <a:srgbClr val="CBCBCB"/>
                </a:solidFill>
                <a:latin typeface="Georgia"/>
                <a:ea typeface="Georgia"/>
                <a:cs typeface="Georgia"/>
                <a:sym typeface="Georgia"/>
              </a:defRPr>
            </a:lvl1pPr>
          </a:lstStyle>
          <a:p>
            <a:pPr lvl="0">
              <a:defRPr sz="1800" spc="0">
                <a:solidFill>
                  <a:srgbClr val="000000"/>
                </a:solidFill>
              </a:defRPr>
            </a:pPr>
            <a:r>
              <a:rPr sz="3600" spc="-47">
                <a:solidFill>
                  <a:srgbClr val="CBCBCB"/>
                </a:solidFill>
              </a:rPr>
              <a:t>This is not science; it is myth-making!</a:t>
            </a:r>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hape 226"/>
          <p:cNvSpPr>
            <a:spLocks noGrp="1"/>
          </p:cNvSpPr>
          <p:nvPr>
            <p:ph type="title"/>
          </p:nvPr>
        </p:nvSpPr>
        <p:spPr>
          <a:xfrm>
            <a:off x="533400" y="457200"/>
            <a:ext cx="6400800" cy="3429000"/>
          </a:xfrm>
          <a:prstGeom prst="rect">
            <a:avLst/>
          </a:prstGeom>
        </p:spPr>
        <p:txBody>
          <a:bodyPr>
            <a:normAutofit fontScale="90000"/>
          </a:bodyPr>
          <a:lstStyle>
            <a:lvl1pPr algn="l" defTabSz="560831">
              <a:defRPr sz="4608" spc="-60">
                <a:latin typeface="Georgia"/>
                <a:ea typeface="Georgia"/>
                <a:cs typeface="Georgia"/>
                <a:sym typeface="Georgia"/>
              </a:defRPr>
            </a:lvl1pPr>
          </a:lstStyle>
          <a:p>
            <a:pPr lvl="0">
              <a:defRPr sz="1800" spc="0">
                <a:solidFill>
                  <a:srgbClr val="000000"/>
                </a:solidFill>
              </a:defRPr>
            </a:pPr>
            <a:r>
              <a:rPr sz="4608" spc="-60">
                <a:solidFill>
                  <a:srgbClr val="E5E5E5"/>
                </a:solidFill>
              </a:rPr>
              <a:t>5. To arrange horses in evolutionary order ignores the fact that “modern” horses come in a wide variety.</a:t>
            </a:r>
          </a:p>
        </p:txBody>
      </p:sp>
      <p:pic>
        <p:nvPicPr>
          <p:cNvPr id="227" name="Horse-and-pony.png"/>
          <p:cNvPicPr/>
          <p:nvPr/>
        </p:nvPicPr>
        <p:blipFill>
          <a:blip r:embed="rId2">
            <a:extLst/>
          </a:blip>
          <a:stretch>
            <a:fillRect/>
          </a:stretch>
        </p:blipFill>
        <p:spPr>
          <a:xfrm>
            <a:off x="4470400" y="4189952"/>
            <a:ext cx="7645400" cy="509270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p:cNvSpPr>
          <p:nvPr>
            <p:ph type="body" idx="1"/>
          </p:nvPr>
        </p:nvSpPr>
        <p:spPr>
          <a:xfrm>
            <a:off x="1587996" y="6477000"/>
            <a:ext cx="10096004" cy="3213100"/>
          </a:xfrm>
          <a:prstGeom prst="rect">
            <a:avLst/>
          </a:prstGeom>
          <a:effectLst>
            <a:outerShdw blurRad="25400" dist="12700" dir="5400000" rotWithShape="0">
              <a:srgbClr val="424242"/>
            </a:outerShdw>
          </a:effectLst>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From the Draft Horse which weighs nearly 3,000 pounds and stands 7 feet tall </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to the Miniature Horse Thumbelina that weighs 57 pounds and stands 17 inches</a:t>
            </a:r>
          </a:p>
        </p:txBody>
      </p:sp>
      <p:pic>
        <p:nvPicPr>
          <p:cNvPr id="230" name="small-horse-big-horse1.png"/>
          <p:cNvPicPr/>
          <p:nvPr/>
        </p:nvPicPr>
        <p:blipFill>
          <a:blip r:embed="rId2">
            <a:extLst/>
          </a:blip>
          <a:stretch>
            <a:fillRect/>
          </a:stretch>
        </p:blipFill>
        <p:spPr>
          <a:xfrm>
            <a:off x="2057400" y="609600"/>
            <a:ext cx="8890000" cy="57404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Shape 232"/>
          <p:cNvSpPr/>
          <p:nvPr/>
        </p:nvSpPr>
        <p:spPr>
          <a:xfrm>
            <a:off x="906958" y="2804318"/>
            <a:ext cx="5323484" cy="6830518"/>
          </a:xfrm>
          <a:prstGeom prst="rect">
            <a:avLst/>
          </a:prstGeom>
          <a:ln w="12700">
            <a:miter lim="400000"/>
          </a:ln>
          <a:effectLst>
            <a:outerShdw blurRad="12700" dist="12700" dir="5400000" rotWithShape="0">
              <a:srgbClr val="424242"/>
            </a:outerShdw>
          </a:effectLst>
          <a:extLst>
            <a:ext uri="{C572A759-6A51-4108-AA02-DFA0A04FC94B}">
              <ma14:wrappingTextBoxFlag xmlns:ma14="http://schemas.microsoft.com/office/mac/drawingml/2011/main" xmlns="" val="1"/>
            </a:ext>
          </a:extLst>
        </p:spPr>
        <p:txBody>
          <a:bodyPr lIns="0" tIns="0" rIns="0" bIns="0"/>
          <a:lstStyle/>
          <a:p>
            <a:pPr lvl="0">
              <a:defRPr sz="1800" cap="none">
                <a:solidFill>
                  <a:srgbClr val="000000"/>
                </a:solidFill>
              </a:defRPr>
            </a:pPr>
            <a:r>
              <a:rPr sz="3600" spc="-47">
                <a:solidFill>
                  <a:srgbClr val="CBCBCB"/>
                </a:solidFill>
                <a:latin typeface="Georgia"/>
                <a:ea typeface="Georgia"/>
                <a:cs typeface="Georgia"/>
                <a:sym typeface="Georgia"/>
              </a:rPr>
              <a:t>Horse evolution is a myth!</a:t>
            </a:r>
          </a:p>
          <a:p>
            <a:pPr lvl="0">
              <a:defRPr sz="1800" cap="none">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cap="none">
                <a:solidFill>
                  <a:srgbClr val="000000"/>
                </a:solidFill>
              </a:defRPr>
            </a:pPr>
            <a:r>
              <a:rPr sz="3600" spc="-47">
                <a:solidFill>
                  <a:srgbClr val="CBCBCB"/>
                </a:solidFill>
                <a:latin typeface="Georgia"/>
                <a:ea typeface="Georgia"/>
                <a:cs typeface="Georgia"/>
                <a:sym typeface="Georgia"/>
              </a:rPr>
              <a:t>“And God said, Let the earth bring forth the living creature after his kind, cattle, and creeping thing, the beast of the earth after his kind: and it was so” (Genesis 1:24).</a:t>
            </a:r>
          </a:p>
        </p:txBody>
      </p:sp>
      <p:pic>
        <p:nvPicPr>
          <p:cNvPr id="233" name="equid2t.png"/>
          <p:cNvPicPr/>
          <p:nvPr/>
        </p:nvPicPr>
        <p:blipFill>
          <a:blip r:embed="rId2">
            <a:extLst/>
          </a:blip>
          <a:stretch>
            <a:fillRect/>
          </a:stretch>
        </p:blipFill>
        <p:spPr>
          <a:xfrm>
            <a:off x="7209651" y="431800"/>
            <a:ext cx="5198250" cy="8890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Shape 235"/>
          <p:cNvSpPr>
            <a:spLocks noGrp="1"/>
          </p:cNvSpPr>
          <p:nvPr>
            <p:ph type="body" idx="1"/>
          </p:nvPr>
        </p:nvSpPr>
        <p:spPr>
          <a:xfrm>
            <a:off x="406400" y="2831319"/>
            <a:ext cx="5867400" cy="4064000"/>
          </a:xfrm>
          <a:prstGeom prst="rect">
            <a:avLst/>
          </a:prstGeom>
        </p:spPr>
        <p:txBody>
          <a:bodyPr/>
          <a:lstStyle/>
          <a:p>
            <a:pPr lvl="0">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NOTE TO TEACHERS</a:t>
            </a:r>
          </a:p>
          <a:p>
            <a:pPr lvl="0">
              <a:defRPr sz="1800" spc="0">
                <a:solidFill>
                  <a:srgbClr val="000000"/>
                </a:solidFill>
              </a:defRPr>
            </a:pPr>
            <a:endParaRPr sz="3600" spc="-47" dirty="0">
              <a:solidFill>
                <a:srgbClr val="CBCBCB"/>
              </a:solidFill>
              <a:latin typeface="Georgia" panose="02040502050405020303" pitchFamily="18" charset="0"/>
              <a:ea typeface="Georgia Bold"/>
              <a:cs typeface="Georgia Bold"/>
              <a:sym typeface="Georgia Bold"/>
            </a:endParaRPr>
          </a:p>
          <a:p>
            <a:pPr lvl="0">
              <a:lnSpc>
                <a:spcPct val="110000"/>
              </a:lnSpc>
              <a:defRPr sz="1800" spc="0">
                <a:solidFill>
                  <a:srgbClr val="000000"/>
                </a:solidFill>
              </a:defRPr>
            </a:pPr>
            <a:r>
              <a:rPr sz="3600" spc="-47" dirty="0">
                <a:solidFill>
                  <a:srgbClr val="CBCBCB"/>
                </a:solidFill>
                <a:latin typeface="Georgia" panose="02040502050405020303" pitchFamily="18" charset="0"/>
                <a:ea typeface="Georgia Bold"/>
                <a:cs typeface="Georgia Bold"/>
                <a:sym typeface="Georgia Bold"/>
              </a:rPr>
              <a:t>There are review questions and summaries to these PowerPoint lessons in the 2015 edition of the book An Unshakeable Faith.</a:t>
            </a:r>
          </a:p>
        </p:txBody>
      </p:sp>
      <p:grpSp>
        <p:nvGrpSpPr>
          <p:cNvPr id="238" name="Group 238"/>
          <p:cNvGrpSpPr/>
          <p:nvPr/>
        </p:nvGrpSpPr>
        <p:grpSpPr>
          <a:xfrm>
            <a:off x="6560753" y="901700"/>
            <a:ext cx="5821747" cy="7327900"/>
            <a:chOff x="-271846" y="-127000"/>
            <a:chExt cx="5821746" cy="7327900"/>
          </a:xfrm>
        </p:grpSpPr>
        <p:pic>
          <p:nvPicPr>
            <p:cNvPr id="237" name="unshakeable - Version 2.jpg"/>
            <p:cNvPicPr/>
            <p:nvPr/>
          </p:nvPicPr>
          <p:blipFill>
            <a:blip r:embed="rId2">
              <a:extLst/>
            </a:blip>
            <a:srcRect t="3197" r="94" b="3069"/>
            <a:stretch>
              <a:fillRect/>
            </a:stretch>
          </p:blipFill>
          <p:spPr>
            <a:xfrm>
              <a:off x="0" y="0"/>
              <a:ext cx="5448300" cy="7073900"/>
            </a:xfrm>
            <a:prstGeom prst="rect">
              <a:avLst/>
            </a:prstGeom>
            <a:ln>
              <a:noFill/>
            </a:ln>
            <a:effectLst/>
          </p:spPr>
        </p:pic>
        <p:pic>
          <p:nvPicPr>
            <p:cNvPr id="236" name="Picture 235"/>
            <p:cNvPicPr/>
            <p:nvPr/>
          </p:nvPicPr>
          <p:blipFill>
            <a:blip r:embed="rId3">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hape 74"/>
          <p:cNvSpPr>
            <a:spLocks noGrp="1"/>
          </p:cNvSpPr>
          <p:nvPr>
            <p:ph type="body" idx="1"/>
          </p:nvPr>
        </p:nvSpPr>
        <p:spPr>
          <a:xfrm>
            <a:off x="1193800" y="1701800"/>
            <a:ext cx="9804400" cy="7612857"/>
          </a:xfrm>
          <a:prstGeom prst="rect">
            <a:avLst/>
          </a:prstGeom>
        </p:spPr>
        <p:txBody>
          <a:bodyPr lIns="0" tIns="0" rIns="0" bIns="0" anchor="t"/>
          <a:lstStyle/>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Fossil Record</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Billions of Years</a:t>
            </a:r>
          </a:p>
          <a:p>
            <a:pPr marL="533400" lvl="0" indent="-533400">
              <a:lnSpc>
                <a:spcPct val="120000"/>
              </a:lnSpc>
              <a:spcBef>
                <a:spcPts val="0"/>
              </a:spcBef>
              <a:buSzPct val="166666"/>
              <a:defRPr sz="1800">
                <a:solidFill>
                  <a:srgbClr val="000000"/>
                </a:solidFill>
              </a:defRPr>
            </a:pPr>
            <a:r>
              <a:rPr sz="4200">
                <a:solidFill>
                  <a:srgbClr val="515151"/>
                </a:solidFill>
                <a:latin typeface="Georgia"/>
                <a:ea typeface="Georgia"/>
                <a:cs typeface="Georgia"/>
                <a:sym typeface="Georgia"/>
              </a:rPr>
              <a:t>Homology</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The Miller Experiment</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Bird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Horse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Whale Evolution</a:t>
            </a:r>
          </a:p>
          <a:p>
            <a:pPr marL="546100" lvl="0" indent="-546100">
              <a:lnSpc>
                <a:spcPct val="120000"/>
              </a:lnSpc>
              <a:spcBef>
                <a:spcPts val="0"/>
              </a:spcBef>
              <a:buSzPct val="166666"/>
              <a:defRPr sz="1800">
                <a:solidFill>
                  <a:srgbClr val="000000"/>
                </a:solidFill>
              </a:defRPr>
            </a:pPr>
            <a:r>
              <a:rPr sz="4300">
                <a:solidFill>
                  <a:srgbClr val="515151"/>
                </a:solidFill>
                <a:latin typeface="Georgia"/>
                <a:ea typeface="Georgia"/>
                <a:cs typeface="Georgia"/>
                <a:sym typeface="Georgia"/>
              </a:rPr>
              <a:t>Icons of Creation</a:t>
            </a:r>
          </a:p>
        </p:txBody>
      </p:sp>
      <p:sp>
        <p:nvSpPr>
          <p:cNvPr id="75" name="Shape 75"/>
          <p:cNvSpPr/>
          <p:nvPr/>
        </p:nvSpPr>
        <p:spPr>
          <a:xfrm>
            <a:off x="1270000" y="558800"/>
            <a:ext cx="10464800" cy="10922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4400" cap="none" spc="-58">
                <a:solidFill>
                  <a:srgbClr val="232323"/>
                </a:solidFill>
                <a:latin typeface="Georgia"/>
                <a:ea typeface="Georgia"/>
                <a:cs typeface="Georgia"/>
                <a:sym typeface="Georgia"/>
              </a:defRPr>
            </a:lvl1pPr>
          </a:lstStyle>
          <a:p>
            <a:pPr lvl="0">
              <a:defRPr sz="1800" spc="0">
                <a:solidFill>
                  <a:srgbClr val="000000"/>
                </a:solidFill>
              </a:defRPr>
            </a:pPr>
            <a:r>
              <a:rPr sz="4400" spc="-58">
                <a:solidFill>
                  <a:srgbClr val="232323"/>
                </a:solidFill>
              </a:rPr>
              <a:t>EVOLUTION and SCIENCE</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a:spLocks noGrp="1"/>
          </p:cNvSpPr>
          <p:nvPr>
            <p:ph type="body" idx="1"/>
          </p:nvPr>
        </p:nvSpPr>
        <p:spPr>
          <a:xfrm>
            <a:off x="406400" y="4910600"/>
            <a:ext cx="5867400" cy="3512510"/>
          </a:xfrm>
          <a:prstGeom prst="rect">
            <a:avLst/>
          </a:prstGeom>
        </p:spPr>
        <p:txBody>
          <a:bodyPr/>
          <a:lstStyle/>
          <a:p>
            <a:pPr lvl="0">
              <a:lnSpc>
                <a:spcPct val="110000"/>
              </a:lnSpc>
              <a:defRPr sz="1800" spc="0">
                <a:solidFill>
                  <a:srgbClr val="000000"/>
                </a:solidFill>
              </a:defRPr>
            </a:pPr>
            <a:r>
              <a:rPr sz="3600" spc="-47" dirty="0">
                <a:solidFill>
                  <a:srgbClr val="CBCBCB"/>
                </a:solidFill>
                <a:latin typeface="Georgia"/>
                <a:ea typeface="Georgia"/>
                <a:cs typeface="Georgia"/>
                <a:sym typeface="Georgia"/>
              </a:rPr>
              <a:t>For more about evolution and science  see the book “Seeing the Non-Existent: Evolution’s Myths and Hoaxes,” </a:t>
            </a:r>
            <a:r>
              <a:rPr sz="3600" u="sng" spc="-47" dirty="0">
                <a:solidFill>
                  <a:srgbClr val="CBCBCB"/>
                </a:solidFill>
                <a:latin typeface="Georgia"/>
                <a:ea typeface="Georgia"/>
                <a:cs typeface="Georgia"/>
                <a:sym typeface="Georgia"/>
              </a:rPr>
              <a:t>www.wayoflife.org</a:t>
            </a:r>
            <a:endParaRPr sz="3600" u="sng" spc="-47" dirty="0">
              <a:solidFill>
                <a:srgbClr val="CBCBCB"/>
              </a:solidFill>
              <a:latin typeface="Georgia"/>
              <a:ea typeface="Georgia"/>
              <a:cs typeface="Georgia"/>
              <a:sym typeface="Georgia"/>
              <a:hlinkClick r:id="rId2"/>
            </a:endParaRPr>
          </a:p>
        </p:txBody>
      </p:sp>
      <p:grpSp>
        <p:nvGrpSpPr>
          <p:cNvPr id="243" name="Group 243"/>
          <p:cNvGrpSpPr/>
          <p:nvPr/>
        </p:nvGrpSpPr>
        <p:grpSpPr>
          <a:xfrm>
            <a:off x="6560753" y="901700"/>
            <a:ext cx="5821747" cy="7327900"/>
            <a:chOff x="-271846" y="-127000"/>
            <a:chExt cx="5821746" cy="7327900"/>
          </a:xfrm>
        </p:grpSpPr>
        <p:pic>
          <p:nvPicPr>
            <p:cNvPr id="242" name="nonexistent - Version 2.jpg"/>
            <p:cNvPicPr/>
            <p:nvPr/>
          </p:nvPicPr>
          <p:blipFill>
            <a:blip r:embed="rId3">
              <a:extLst/>
            </a:blip>
            <a:srcRect t="1052" r="94" b="1222"/>
            <a:stretch>
              <a:fillRect/>
            </a:stretch>
          </p:blipFill>
          <p:spPr>
            <a:xfrm>
              <a:off x="0" y="0"/>
              <a:ext cx="5448300" cy="7073900"/>
            </a:xfrm>
            <a:prstGeom prst="rect">
              <a:avLst/>
            </a:prstGeom>
            <a:ln>
              <a:noFill/>
            </a:ln>
            <a:effectLst/>
          </p:spPr>
        </p:pic>
        <p:pic>
          <p:nvPicPr>
            <p:cNvPr id="241" name="Picture 240"/>
            <p:cNvPicPr/>
            <p:nvPr/>
          </p:nvPicPr>
          <p:blipFill>
            <a:blip r:embed="rId4">
              <a:extLst/>
            </a:blip>
            <a:stretch>
              <a:fillRect/>
            </a:stretch>
          </p:blipFill>
          <p:spPr>
            <a:xfrm>
              <a:off x="-271847" y="-127000"/>
              <a:ext cx="5821747" cy="7327900"/>
            </a:xfrm>
            <a:prstGeom prst="rect">
              <a:avLst/>
            </a:prstGeom>
            <a:effectLst/>
          </p:spPr>
        </p:pic>
      </p:gr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p:cNvSpPr/>
          <p:nvPr/>
        </p:nvSpPr>
        <p:spPr>
          <a:xfrm>
            <a:off x="584200" y="356164"/>
            <a:ext cx="11836400" cy="9029701"/>
          </a:xfrm>
          <a:prstGeom prst="rect">
            <a:avLst/>
          </a:prstGeom>
          <a:ln w="12700">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This PowerPoint/Keynote presentation is part of the apologetics course entitled </a:t>
            </a:r>
            <a:r>
              <a:rPr sz="3600" i="1" dirty="0">
                <a:solidFill>
                  <a:srgbClr val="FFFFFF"/>
                </a:solidFill>
                <a:effectLst>
                  <a:outerShdw blurRad="12700" dist="25400" dir="2700000" rotWithShape="0">
                    <a:srgbClr val="000000"/>
                  </a:outerShdw>
                </a:effectLst>
                <a:latin typeface="Arial"/>
                <a:ea typeface="Arial"/>
                <a:cs typeface="Arial"/>
                <a:sym typeface="Arial"/>
              </a:rPr>
              <a:t>An Unshakeable Faith</a:t>
            </a:r>
            <a:r>
              <a:rPr sz="3600" dirty="0">
                <a:solidFill>
                  <a:srgbClr val="FFFFFF"/>
                </a:solidFill>
                <a:effectLst>
                  <a:outerShdw blurRad="12700" dist="25400" dir="2700000" rotWithShape="0">
                    <a:srgbClr val="000000"/>
                  </a:outerShdw>
                </a:effectLst>
                <a:latin typeface="Arial"/>
                <a:ea typeface="Arial"/>
                <a:cs typeface="Arial"/>
                <a:sym typeface="Arial"/>
              </a:rPr>
              <a:t>. </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Copyright 2011</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Second edition February 2015</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Way of Life Literature</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 O. Box 610368</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Port Huron, MI 48061</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866-295-4143</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http://www.wayoflife.org</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fbns@wayoflife.org</a:t>
            </a:r>
          </a:p>
          <a:p>
            <a:pPr lvl="0">
              <a:buClr>
                <a:srgbClr val="FFFB00"/>
              </a:buClr>
              <a:buFont typeface="Helvetica"/>
              <a:defRPr sz="1800" cap="none">
                <a:solidFill>
                  <a:srgbClr val="000000"/>
                </a:solidFill>
              </a:defRPr>
            </a:pPr>
            <a:endParaRPr sz="3600" dirty="0">
              <a:solidFill>
                <a:srgbClr val="FFFFFF"/>
              </a:solidFill>
              <a:effectLst>
                <a:outerShdw blurRad="12700" dist="25400" dir="2700000" rotWithShape="0">
                  <a:srgbClr val="000000"/>
                </a:outerShdw>
              </a:effectLst>
              <a:latin typeface="Arial"/>
              <a:ea typeface="Arial"/>
              <a:cs typeface="Arial"/>
              <a:sym typeface="Arial"/>
            </a:endParaRPr>
          </a:p>
          <a:p>
            <a:pPr lvl="0">
              <a:buClr>
                <a:srgbClr val="FFFB00"/>
              </a:buClr>
              <a:buFont typeface="Helvetica"/>
              <a:defRPr sz="1800" cap="none">
                <a:solidFill>
                  <a:srgbClr val="000000"/>
                </a:solidFill>
              </a:defRPr>
            </a:pPr>
            <a:r>
              <a:rPr sz="3600" i="1" dirty="0">
                <a:solidFill>
                  <a:srgbClr val="FFFFFF"/>
                </a:solidFill>
                <a:effectLst>
                  <a:outerShdw blurRad="12700" dist="25400" dir="2700000" rotWithShape="0">
                    <a:srgbClr val="000000"/>
                  </a:outerShdw>
                </a:effectLst>
                <a:latin typeface="Arial"/>
                <a:ea typeface="Arial"/>
                <a:cs typeface="Arial"/>
                <a:sym typeface="Arial"/>
              </a:rPr>
              <a:t>In Canada</a:t>
            </a:r>
          </a:p>
          <a:p>
            <a:pPr lvl="0">
              <a:buClr>
                <a:srgbClr val="FFFB00"/>
              </a:buClr>
              <a:buFont typeface="Helvetica"/>
              <a:defRPr sz="1800" cap="none">
                <a:solidFill>
                  <a:srgbClr val="000000"/>
                </a:solidFill>
              </a:defRPr>
            </a:pPr>
            <a:r>
              <a:rPr sz="3600" dirty="0">
                <a:solidFill>
                  <a:srgbClr val="FFFFFF"/>
                </a:solidFill>
                <a:effectLst>
                  <a:outerShdw blurRad="12700" dist="25400" dir="2700000" rotWithShape="0">
                    <a:srgbClr val="000000"/>
                  </a:outerShdw>
                </a:effectLst>
                <a:latin typeface="Arial"/>
                <a:ea typeface="Arial"/>
                <a:cs typeface="Arial"/>
                <a:sym typeface="Arial"/>
              </a:rPr>
              <a:t>Bethel Baptist Church, 4212 Campbell St. N., London, Ontario N6P 1A6 </a:t>
            </a:r>
            <a:br>
              <a:rPr sz="3600" dirty="0">
                <a:solidFill>
                  <a:srgbClr val="FFFFFF"/>
                </a:solidFill>
                <a:effectLst>
                  <a:outerShdw blurRad="12700" dist="25400" dir="2700000" rotWithShape="0">
                    <a:srgbClr val="000000"/>
                  </a:outerShdw>
                </a:effectLst>
                <a:latin typeface="Arial"/>
                <a:ea typeface="Arial"/>
                <a:cs typeface="Arial"/>
                <a:sym typeface="Arial"/>
              </a:rPr>
            </a:br>
            <a:r>
              <a:rPr sz="3600" dirty="0">
                <a:solidFill>
                  <a:srgbClr val="FFFFFF"/>
                </a:solidFill>
                <a:effectLst>
                  <a:outerShdw blurRad="12700" dist="25400" dir="2700000" rotWithShape="0">
                    <a:srgbClr val="000000"/>
                  </a:outerShdw>
                </a:effectLst>
                <a:latin typeface="Arial"/>
                <a:ea typeface="Arial"/>
                <a:cs typeface="Arial"/>
                <a:sym typeface="Arial"/>
              </a:rPr>
              <a:t>519-652-2619 </a:t>
            </a:r>
          </a:p>
        </p:txBody>
      </p:sp>
      <p:grpSp>
        <p:nvGrpSpPr>
          <p:cNvPr id="248" name="Group 248"/>
          <p:cNvGrpSpPr/>
          <p:nvPr/>
        </p:nvGrpSpPr>
        <p:grpSpPr>
          <a:xfrm>
            <a:off x="9227189" y="3487899"/>
            <a:ext cx="2985978" cy="3649501"/>
            <a:chOff x="-269170" y="-126999"/>
            <a:chExt cx="2985976" cy="3649500"/>
          </a:xfrm>
        </p:grpSpPr>
        <p:pic>
          <p:nvPicPr>
            <p:cNvPr id="247" name="unshakeable - Version 2.jpg"/>
            <p:cNvPicPr/>
            <p:nvPr/>
          </p:nvPicPr>
          <p:blipFill>
            <a:blip r:embed="rId2">
              <a:extLst/>
            </a:blip>
            <a:srcRect t="3197" r="94" b="3069"/>
            <a:stretch>
              <a:fillRect/>
            </a:stretch>
          </p:blipFill>
          <p:spPr>
            <a:xfrm>
              <a:off x="0" y="0"/>
              <a:ext cx="2615207" cy="3395501"/>
            </a:xfrm>
            <a:prstGeom prst="rect">
              <a:avLst/>
            </a:prstGeom>
            <a:ln>
              <a:noFill/>
            </a:ln>
            <a:effectLst/>
          </p:spPr>
        </p:pic>
        <p:pic>
          <p:nvPicPr>
            <p:cNvPr id="246" name="Picture 245"/>
            <p:cNvPicPr/>
            <p:nvPr/>
          </p:nvPicPr>
          <p:blipFill>
            <a:blip r:embed="rId3">
              <a:extLst/>
            </a:blip>
            <a:stretch>
              <a:fillRect/>
            </a:stretch>
          </p:blipFill>
          <p:spPr>
            <a:xfrm>
              <a:off x="-269171" y="-127000"/>
              <a:ext cx="2985978" cy="3649501"/>
            </a:xfrm>
            <a:prstGeom prst="rect">
              <a:avLst/>
            </a:prstGeom>
            <a:effectLst/>
          </p:spPr>
        </p:pic>
      </p:gr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p:nvPr/>
        </p:nvSpPr>
        <p:spPr>
          <a:xfrm>
            <a:off x="673100" y="7340600"/>
            <a:ext cx="5321300" cy="297180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defRPr sz="6000" cap="none">
                <a:solidFill>
                  <a:srgbClr val="000000"/>
                </a:solidFill>
                <a:latin typeface="Georgia"/>
                <a:ea typeface="Georgia"/>
                <a:cs typeface="Georgia"/>
                <a:sym typeface="Georgia"/>
              </a:defRPr>
            </a:lvl1pPr>
          </a:lstStyle>
          <a:p>
            <a:pPr lvl="0">
              <a:defRPr sz="1800"/>
            </a:pPr>
            <a:r>
              <a:rPr sz="6000"/>
              <a:t>HORSE EVOLUTION</a:t>
            </a:r>
          </a:p>
        </p:txBody>
      </p:sp>
      <p:pic>
        <p:nvPicPr>
          <p:cNvPr id="78" name="Picture 77"/>
          <p:cNvPicPr/>
          <p:nvPr/>
        </p:nvPicPr>
        <p:blipFill>
          <a:blip r:embed="rId2">
            <a:extLst/>
          </a:blip>
          <a:stretch>
            <a:fillRect/>
          </a:stretch>
        </p:blipFill>
        <p:spPr>
          <a:xfrm>
            <a:off x="608531" y="647700"/>
            <a:ext cx="8471969" cy="6286500"/>
          </a:xfrm>
          <a:prstGeom prst="rect">
            <a:avLst/>
          </a:prstGeom>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Shape 80"/>
          <p:cNvSpPr>
            <a:spLocks noGrp="1"/>
          </p:cNvSpPr>
          <p:nvPr>
            <p:ph type="body" idx="1"/>
          </p:nvPr>
        </p:nvSpPr>
        <p:spPr>
          <a:xfrm>
            <a:off x="635000" y="6009977"/>
            <a:ext cx="5867400" cy="3396656"/>
          </a:xfrm>
          <a:prstGeom prst="rect">
            <a:avLst/>
          </a:prstGeom>
        </p:spPr>
        <p:txBody>
          <a:bodyPr/>
          <a:lstStyle>
            <a:lvl1pPr>
              <a:lnSpc>
                <a:spcPct val="110000"/>
              </a:lnSpc>
              <a:defRPr>
                <a:latin typeface="Georgia"/>
                <a:ea typeface="Georgia"/>
                <a:cs typeface="Georgia"/>
                <a:sym typeface="Georgia"/>
              </a:defRPr>
            </a:lvl1pPr>
          </a:lstStyle>
          <a:p>
            <a:pPr lvl="0">
              <a:defRPr sz="1800" spc="0">
                <a:solidFill>
                  <a:srgbClr val="000000"/>
                </a:solidFill>
              </a:defRPr>
            </a:pPr>
            <a:r>
              <a:rPr sz="3600" spc="-47">
                <a:solidFill>
                  <a:srgbClr val="CBCBCB"/>
                </a:solidFill>
              </a:rPr>
              <a:t>The evolution of the horse supposedly began with a small dog-sized creature with three toes creature.</a:t>
            </a:r>
          </a:p>
        </p:txBody>
      </p:sp>
      <p:pic>
        <p:nvPicPr>
          <p:cNvPr id="81" name="equid2t.png"/>
          <p:cNvPicPr/>
          <p:nvPr/>
        </p:nvPicPr>
        <p:blipFill>
          <a:blip r:embed="rId2">
            <a:extLst/>
          </a:blip>
          <a:stretch>
            <a:fillRect/>
          </a:stretch>
        </p:blipFill>
        <p:spPr>
          <a:xfrm>
            <a:off x="6777851" y="457200"/>
            <a:ext cx="5198250" cy="8890000"/>
          </a:xfrm>
          <a:prstGeom prst="rect">
            <a:avLst/>
          </a:prstGeom>
          <a:ln w="12700">
            <a:miter lim="400000"/>
          </a:ln>
        </p:spPr>
      </p:pic>
      <p:sp>
        <p:nvSpPr>
          <p:cNvPr id="82" name="Shape 82"/>
          <p:cNvSpPr/>
          <p:nvPr/>
        </p:nvSpPr>
        <p:spPr>
          <a:xfrm>
            <a:off x="5715000" y="7995893"/>
            <a:ext cx="3361135" cy="430214"/>
          </a:xfrm>
          <a:prstGeom prst="line">
            <a:avLst/>
          </a:prstGeom>
          <a:ln w="1778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hape 84"/>
          <p:cNvSpPr>
            <a:spLocks noGrp="1"/>
          </p:cNvSpPr>
          <p:nvPr>
            <p:ph type="body" idx="1"/>
          </p:nvPr>
        </p:nvSpPr>
        <p:spPr>
          <a:xfrm>
            <a:off x="635000" y="5933430"/>
            <a:ext cx="5867400" cy="3951487"/>
          </a:xfrm>
          <a:prstGeom prst="rect">
            <a:avLst/>
          </a:prstGeom>
        </p:spPr>
        <p:txBody>
          <a:bodyPr/>
          <a:lstStyle/>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little dog-like creature gradually evolved into the “modern” horse” with one toe.</a:t>
            </a:r>
          </a:p>
        </p:txBody>
      </p:sp>
      <p:pic>
        <p:nvPicPr>
          <p:cNvPr id="85" name="equid2t.png"/>
          <p:cNvPicPr/>
          <p:nvPr/>
        </p:nvPicPr>
        <p:blipFill>
          <a:blip r:embed="rId2">
            <a:extLst/>
          </a:blip>
          <a:stretch>
            <a:fillRect/>
          </a:stretch>
        </p:blipFill>
        <p:spPr>
          <a:xfrm>
            <a:off x="6777851" y="457200"/>
            <a:ext cx="5198250" cy="8890000"/>
          </a:xfrm>
          <a:prstGeom prst="rect">
            <a:avLst/>
          </a:prstGeom>
          <a:ln w="12700">
            <a:miter lim="400000"/>
          </a:ln>
        </p:spPr>
      </p:pic>
      <p:sp>
        <p:nvSpPr>
          <p:cNvPr id="86" name="Shape 86"/>
          <p:cNvSpPr/>
          <p:nvPr/>
        </p:nvSpPr>
        <p:spPr>
          <a:xfrm flipV="1">
            <a:off x="5448300" y="2503078"/>
            <a:ext cx="3900588" cy="3523392"/>
          </a:xfrm>
          <a:prstGeom prst="line">
            <a:avLst/>
          </a:prstGeom>
          <a:ln w="177800">
            <a:solidFill>
              <a:srgbClr val="FFFFFF"/>
            </a:solidFill>
            <a:miter lim="400000"/>
            <a:tailEnd type="triangle"/>
          </a:ln>
        </p:spPr>
        <p:txBody>
          <a:bodyPr lIns="0" tIns="0" rIns="0" bIns="0" anchor="ctr"/>
          <a:lstStyle/>
          <a:p>
            <a:pPr lvl="0">
              <a:defRPr sz="3000" cap="none">
                <a:solidFill>
                  <a:srgbClr val="FFFFFF"/>
                </a:solidFill>
                <a:effectLst>
                  <a:outerShdw blurRad="25400" dist="42435" dir="2388334" rotWithShape="0">
                    <a:srgbClr val="000000">
                      <a:alpha val="48275"/>
                    </a:srgbClr>
                  </a:outerShdw>
                </a:effectLst>
                <a:latin typeface="Helvetica Neue"/>
                <a:ea typeface="Helvetica Neue"/>
                <a:cs typeface="Helvetica Neue"/>
                <a:sym typeface="Helvetica Neue"/>
              </a:defRPr>
            </a:pPr>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hape 88"/>
          <p:cNvSpPr>
            <a:spLocks noGrp="1"/>
          </p:cNvSpPr>
          <p:nvPr>
            <p:ph type="body" idx="1"/>
          </p:nvPr>
        </p:nvSpPr>
        <p:spPr>
          <a:xfrm>
            <a:off x="431800" y="2664519"/>
            <a:ext cx="6273800" cy="5697737"/>
          </a:xfrm>
          <a:prstGeom prst="rect">
            <a:avLst/>
          </a:prstGeom>
        </p:spPr>
        <p:txBody>
          <a:bodyPr/>
          <a:lstStyle/>
          <a:p>
            <a:pPr lvl="0">
              <a:lnSpc>
                <a:spcPct val="110000"/>
              </a:lnSpc>
              <a:defRPr sz="1800" spc="0">
                <a:solidFill>
                  <a:srgbClr val="000000"/>
                </a:solidFill>
              </a:defRPr>
            </a:pPr>
            <a:r>
              <a:rPr sz="3600" spc="-47">
                <a:solidFill>
                  <a:srgbClr val="CBCBCB"/>
                </a:solidFill>
                <a:latin typeface="Georgia"/>
                <a:ea typeface="Georgia"/>
                <a:cs typeface="Georgia"/>
                <a:sym typeface="Georgia"/>
              </a:rPr>
              <a:t>The first supposed “horse” is the Hyracotherium, </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The fossil was discovered in 1841 by Richard Owen who considered it a type of hyrax. </a:t>
            </a:r>
          </a:p>
          <a:p>
            <a:pPr lvl="0">
              <a:defRPr sz="1800" spc="0">
                <a:solidFill>
                  <a:srgbClr val="000000"/>
                </a:solidFill>
              </a:defRPr>
            </a:pPr>
            <a:endParaRPr sz="3600" spc="-47">
              <a:solidFill>
                <a:srgbClr val="CBCBCB"/>
              </a:solidFill>
              <a:latin typeface="Georgia"/>
              <a:ea typeface="Georgia"/>
              <a:cs typeface="Georgia"/>
              <a:sym typeface="Georgia"/>
            </a:endParaRPr>
          </a:p>
          <a:p>
            <a:pPr lvl="0">
              <a:lnSpc>
                <a:spcPct val="110000"/>
              </a:lnSpc>
              <a:defRPr sz="1800" spc="0">
                <a:solidFill>
                  <a:srgbClr val="000000"/>
                </a:solidFill>
              </a:defRPr>
            </a:pPr>
            <a:r>
              <a:rPr sz="3600" spc="-47">
                <a:solidFill>
                  <a:srgbClr val="CBCBCB"/>
                </a:solidFill>
                <a:latin typeface="Georgia"/>
                <a:ea typeface="Georgia"/>
                <a:cs typeface="Georgia"/>
                <a:sym typeface="Georgia"/>
              </a:rPr>
              <a:t>Owen did not believe in Darwin’s evolution.</a:t>
            </a:r>
          </a:p>
        </p:txBody>
      </p:sp>
      <p:grpSp>
        <p:nvGrpSpPr>
          <p:cNvPr id="91" name="Group 91"/>
          <p:cNvGrpSpPr/>
          <p:nvPr/>
        </p:nvGrpSpPr>
        <p:grpSpPr>
          <a:xfrm>
            <a:off x="6807200" y="1079500"/>
            <a:ext cx="5511800" cy="6925854"/>
            <a:chOff x="-266700" y="-127000"/>
            <a:chExt cx="5511800" cy="6925853"/>
          </a:xfrm>
        </p:grpSpPr>
        <p:pic>
          <p:nvPicPr>
            <p:cNvPr id="90" name="pasted-image.png"/>
            <p:cNvPicPr/>
            <p:nvPr/>
          </p:nvPicPr>
          <p:blipFill>
            <a:blip r:embed="rId2">
              <a:extLst/>
            </a:blip>
            <a:srcRect l="18347" r="10631"/>
            <a:stretch>
              <a:fillRect/>
            </a:stretch>
          </p:blipFill>
          <p:spPr>
            <a:xfrm>
              <a:off x="0" y="0"/>
              <a:ext cx="5143500" cy="6671854"/>
            </a:xfrm>
            <a:prstGeom prst="rect">
              <a:avLst/>
            </a:prstGeom>
            <a:ln>
              <a:noFill/>
            </a:ln>
            <a:effectLst/>
          </p:spPr>
        </p:pic>
        <p:pic>
          <p:nvPicPr>
            <p:cNvPr id="89" name="Picture 88"/>
            <p:cNvPicPr/>
            <p:nvPr/>
          </p:nvPicPr>
          <p:blipFill>
            <a:blip r:embed="rId3">
              <a:extLst/>
            </a:blip>
            <a:stretch>
              <a:fillRect/>
            </a:stretch>
          </p:blipFill>
          <p:spPr>
            <a:xfrm>
              <a:off x="-266700" y="-127000"/>
              <a:ext cx="5511800" cy="6925854"/>
            </a:xfrm>
            <a:prstGeom prst="rect">
              <a:avLst/>
            </a:prstGeom>
            <a:effectLst/>
          </p:spPr>
        </p:pic>
      </p:grpSp>
    </p:spTree>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Blueprint">
  <a:themeElements>
    <a:clrScheme name="Blueprint">
      <a:dk1>
        <a:srgbClr val="A56D49"/>
      </a:dk1>
      <a:lt1>
        <a:srgbClr val="5C89A5"/>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ueprint">
  <a:themeElements>
    <a:clrScheme name="Blueprint">
      <a:dk1>
        <a:srgbClr val="000000"/>
      </a:dk1>
      <a:lt1>
        <a:srgbClr val="FFFFFF"/>
      </a:lt1>
      <a:dk2>
        <a:srgbClr val="53585F"/>
      </a:dk2>
      <a:lt2>
        <a:srgbClr val="DCDEE0"/>
      </a:lt2>
      <a:accent1>
        <a:srgbClr val="577198"/>
      </a:accent1>
      <a:accent2>
        <a:srgbClr val="59824B"/>
      </a:accent2>
      <a:accent3>
        <a:srgbClr val="B98F20"/>
      </a:accent3>
      <a:accent4>
        <a:srgbClr val="BF6322"/>
      </a:accent4>
      <a:accent5>
        <a:srgbClr val="902422"/>
      </a:accent5>
      <a:accent6>
        <a:srgbClr val="574170"/>
      </a:accent6>
      <a:hlink>
        <a:srgbClr val="0000FF"/>
      </a:hlink>
      <a:folHlink>
        <a:srgbClr val="FF00FF"/>
      </a:folHlink>
    </a:clrScheme>
    <a:fontScheme name="Blueprint">
      <a:majorFont>
        <a:latin typeface="Helvetica Neue Bold Condensed"/>
        <a:ea typeface="Helvetica Neue Bold Condensed"/>
        <a:cs typeface="Helvetica Neue Bold Condensed"/>
      </a:majorFont>
      <a:minorFont>
        <a:latin typeface="Copperplate"/>
        <a:ea typeface="Copperplate"/>
        <a:cs typeface="Copperplate"/>
      </a:minorFont>
    </a:fontScheme>
    <a:fmtScheme name="Bluepr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outerShdw blurRad="25400" dist="42435" dir="2388334" rotWithShape="0">
                <a:srgbClr val="000000">
                  <a:alpha val="48275"/>
                </a:srgbClr>
              </a:outerShdw>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77198"/>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3200" b="0" i="0" u="none" strike="noStrike" cap="all" spc="0" normalizeH="0" baseline="0">
            <a:ln>
              <a:noFill/>
            </a:ln>
            <a:solidFill>
              <a:srgbClr val="5C89A5"/>
            </a:solidFill>
            <a:effectLst/>
            <a:uFillTx/>
            <a:latin typeface="+mj-lt"/>
            <a:ea typeface="+mj-ea"/>
            <a:cs typeface="+mj-cs"/>
            <a:sym typeface="Helvetica Neue Bold Condense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1053</Words>
  <Application>Microsoft Office PowerPoint</Application>
  <PresentationFormat>Custom</PresentationFormat>
  <Paragraphs>112</Paragraphs>
  <Slides>51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51</vt:i4>
      </vt:variant>
    </vt:vector>
  </HeadingPairs>
  <TitlesOfParts>
    <vt:vector size="62" baseType="lpstr">
      <vt:lpstr>Arial</vt:lpstr>
      <vt:lpstr>Copperplate</vt:lpstr>
      <vt:lpstr>Georgia</vt:lpstr>
      <vt:lpstr>Georgia Bold</vt:lpstr>
      <vt:lpstr>Gill Sans</vt:lpstr>
      <vt:lpstr>Helvetica</vt:lpstr>
      <vt:lpstr>Helvetica Neue</vt:lpstr>
      <vt:lpstr>Helvetica Neue Bold Condensed</vt:lpstr>
      <vt:lpstr>Lucida Grande</vt:lpstr>
      <vt:lpstr>Palatino</vt:lpstr>
      <vt:lpstr>Blueprint</vt:lpstr>
      <vt:lpstr>PowerPoint Presentation</vt:lpstr>
      <vt:lpstr>PowerPoint Presentation</vt:lpstr>
      <vt:lpstr>Evolution and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This is simply an exercise in homology.</vt:lpstr>
      <vt:lpstr>PowerPoint Presentation</vt:lpstr>
      <vt:lpstr>PowerPoint Presentation</vt:lpstr>
      <vt:lpstr>PowerPoint Presentation</vt:lpstr>
      <vt:lpstr>PowerPoint Presentation</vt:lpstr>
      <vt:lpstr>PowerPoint Presentation</vt:lpstr>
      <vt:lpstr>2. Evolutionists know that the horse chart is inaccurate.</vt:lpstr>
      <vt:lpstr>PowerPoint Presentation</vt:lpstr>
      <vt:lpstr>PowerPoint Presentation</vt:lpstr>
      <vt:lpstr>PowerPoint Presentation</vt:lpstr>
      <vt:lpstr>3. The various types of “horses” co-exist in the fossil record.</vt:lpstr>
      <vt:lpstr>PowerPoint Presentation</vt:lpstr>
      <vt:lpstr>PowerPoint Presentation</vt:lpstr>
      <vt:lpstr>4. There is no reason to consider Hyracotherium any type of horse.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 To arrange horses in evolutionary order ignores the fact that “modern” horses come in a wide variety.</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greg schneck</cp:lastModifiedBy>
  <cp:revision>1</cp:revision>
  <dcterms:modified xsi:type="dcterms:W3CDTF">2015-02-05T23:34:47Z</dcterms:modified>
</cp:coreProperties>
</file>